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png" ContentType="image/png"/>
  <Default Extension="rels" ContentType="application/vnd.openxmlformats-package.relationships+xml"/>
  <Default Extension="xml" ContentType="application/xml"/>
  <Default Extension="sigs" ContentType="application/vnd.openxmlformats-package.digital-signature-origin"/>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_xmlsignatures/sig1.xml" ContentType="application/vnd.openxmlformats-package.digital-signature-xmlsignature+xml"/>
</Types>
</file>

<file path=_rels/.rels>&#65279;<?xml version="1.0" encoding="utf-8"?><Relationships xmlns="http://schemas.openxmlformats.org/package/2006/relationships"><Relationship Type="http://schemas.openxmlformats.org/officeDocument/2006/relationships/extended-properties" Target="docProps/app.xml" Id="rId3" /><Relationship Type="http://schemas.openxmlformats.org/package/2006/relationships/metadata/core-properties" Target="docProps/core.xml" Id="rId2" /><Relationship Type="http://schemas.openxmlformats.org/officeDocument/2006/relationships/officeDocument" Target="word/document.xml" Id="rId1" /><Relationship Type="http://schemas.openxmlformats.org/officeDocument/2006/relationships/custom-properties" Target="docProps/custom.xml" Id="rId4" /><Relationship Type="http://schemas.openxmlformats.org/package/2006/relationships/digital-signature/origin" Target="/_xmlsignatures/origin.sigs" Id="rId5" /></Relationships>
</file>

<file path=word/document.xml><?xml version="1.0" encoding="utf-8"?>
<w:document xmlns:a="http://schemas.openxmlformats.org/drawingml/2006/main" xmlns:pic="http://schemas.openxmlformats.org/drawingml/2006/picture" xmlns:a14="http://schemas.microsoft.com/office/drawing/2010/main"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rsidRPr="0006621E" w:rsidR="003554C5" w:rsidP="0006621E" w:rsidRDefault="00E71E60" w14:paraId="1652F137" w14:textId="0DEEA312">
      <w:pPr>
        <w:jc w:val="left"/>
        <w:rPr>
          <w:rFonts w:ascii="Arial" w:hAnsi="Arial" w:cs="Arial"/>
          <w:sz w:val="24"/>
          <w:lang w:val="es-CR" w:eastAsia="es-CR"/>
        </w:rPr>
      </w:pPr>
      <w:r>
        <w:rPr>
          <w:rFonts w:ascii="Arial" w:hAnsi="Arial" w:cs="Arial"/>
          <w:sz w:val="24"/>
          <w:lang w:val="es-CR" w:eastAsia="es-CR"/>
        </w:rPr>
        <w:t>23</w:t>
      </w:r>
      <w:r w:rsidRPr="0006621E" w:rsidR="0006621E">
        <w:rPr>
          <w:rFonts w:ascii="Arial" w:hAnsi="Arial" w:cs="Arial"/>
          <w:sz w:val="24"/>
          <w:lang w:val="es-CR" w:eastAsia="es-CR"/>
        </w:rPr>
        <w:t xml:space="preserve"> de diciembre del 2025</w:t>
      </w:r>
    </w:p>
    <w:sdt>
      <w:sdtPr>
        <w:alias w:val="Consecutivo"/>
        <w:tag w:val="Consecutivo"/>
        <w:id w:val="867724263"/>
        <w:placeholder>
          <w:docPart w:val="FA003B2DE5884370801D242B4115C091"/>
        </w:placeholder>
        <w:text/>
      </w:sdtPr>
      <w:sdtEndPr/>
      <w:sdtContent>
        <w:p w:rsidR="003554C5" w:rsidP="0085692C" w:rsidRDefault="00BF4EBD" w14:paraId="06FC7A57" w14:textId="77777777">
          <w:r>
            <w:rPr>
              <w:rStyle w:val="Textodelmarcadordeposicin"/>
              <w:rFonts w:eastAsia="Calibri"/>
            </w:rPr>
            <w:t>AI-0300-2025</w:t>
          </w:r>
        </w:p>
      </w:sdtContent>
    </w:sdt>
    <w:p w:rsidR="00BF4EBD" w:rsidP="0085692C" w:rsidRDefault="00BF4EBD" w14:paraId="1EEE074A" w14:textId="77777777"/>
    <w:p w:rsidRPr="00F835F3" w:rsidR="0006621E" w:rsidP="0085692C" w:rsidRDefault="0006621E" w14:paraId="0B045055" w14:textId="77777777"/>
    <w:p w:rsidRPr="0006621E" w:rsidR="0006621E" w:rsidP="0006621E" w:rsidRDefault="0006621E" w14:paraId="6B42D058" w14:textId="77777777">
      <w:pPr>
        <w:jc w:val="left"/>
        <w:rPr>
          <w:rFonts w:ascii="Arial" w:hAnsi="Arial" w:cs="Arial"/>
          <w:sz w:val="24"/>
          <w:lang w:val="es-CR" w:eastAsia="es-CR"/>
        </w:rPr>
      </w:pPr>
      <w:r w:rsidRPr="0006621E">
        <w:rPr>
          <w:rFonts w:ascii="Arial" w:hAnsi="Arial" w:cs="Arial"/>
          <w:sz w:val="24"/>
          <w:lang w:val="es-CR" w:eastAsia="es-CR"/>
        </w:rPr>
        <w:t>Señor</w:t>
      </w:r>
    </w:p>
    <w:p w:rsidRPr="0006621E" w:rsidR="0006621E" w:rsidP="0006621E" w:rsidRDefault="0006621E" w14:paraId="7D3FC184" w14:textId="77777777">
      <w:pPr>
        <w:jc w:val="left"/>
        <w:rPr>
          <w:rFonts w:ascii="Arial" w:hAnsi="Arial" w:cs="Arial"/>
          <w:sz w:val="24"/>
          <w:lang w:val="es-CR" w:eastAsia="es-CR"/>
        </w:rPr>
      </w:pPr>
      <w:r w:rsidRPr="0006621E">
        <w:rPr>
          <w:rFonts w:ascii="Arial" w:hAnsi="Arial" w:cs="Arial"/>
          <w:sz w:val="24"/>
          <w:lang w:val="es-CR" w:eastAsia="es-CR"/>
        </w:rPr>
        <w:t>Pablo Villalobos González, Gerente</w:t>
      </w:r>
    </w:p>
    <w:p w:rsidRPr="0006621E" w:rsidR="0006621E" w:rsidP="0006621E" w:rsidRDefault="0006621E" w14:paraId="11EFE768" w14:textId="77777777">
      <w:pPr>
        <w:jc w:val="left"/>
        <w:rPr>
          <w:rFonts w:ascii="Arial" w:hAnsi="Arial" w:cs="Arial"/>
          <w:b/>
          <w:color w:val="1F4E79"/>
          <w:sz w:val="24"/>
          <w:lang w:val="es-CR" w:eastAsia="es-CR"/>
        </w:rPr>
      </w:pPr>
      <w:r w:rsidRPr="0006621E">
        <w:rPr>
          <w:rFonts w:ascii="Arial" w:hAnsi="Arial" w:cs="Arial"/>
          <w:b/>
          <w:color w:val="1F4E79"/>
          <w:sz w:val="24"/>
          <w:lang w:val="es-CR" w:eastAsia="es-CR"/>
        </w:rPr>
        <w:t>BANCO CENTRAL DE COSTA RICA</w:t>
      </w:r>
    </w:p>
    <w:p w:rsidRPr="0006621E" w:rsidR="0006621E" w:rsidP="0006621E" w:rsidRDefault="0006621E" w14:paraId="3B8D3D66" w14:textId="77777777">
      <w:pPr>
        <w:jc w:val="left"/>
        <w:rPr>
          <w:rFonts w:ascii="Arial" w:hAnsi="Arial" w:cs="Arial"/>
          <w:sz w:val="24"/>
          <w:lang w:val="es-CR" w:eastAsia="es-CR"/>
        </w:rPr>
      </w:pPr>
    </w:p>
    <w:p w:rsidRPr="0006621E" w:rsidR="0006621E" w:rsidP="0006621E" w:rsidRDefault="0006621E" w14:paraId="347949DF" w14:textId="77777777">
      <w:pPr>
        <w:jc w:val="left"/>
        <w:rPr>
          <w:rFonts w:ascii="Arial" w:hAnsi="Arial" w:cs="Arial"/>
          <w:sz w:val="24"/>
          <w:lang w:val="es-CR" w:eastAsia="es-CR"/>
        </w:rPr>
      </w:pPr>
    </w:p>
    <w:p w:rsidRPr="0006621E" w:rsidR="0006621E" w:rsidP="0006621E" w:rsidRDefault="0006621E" w14:paraId="2C13C55B" w14:textId="77777777">
      <w:pPr>
        <w:rPr>
          <w:rFonts w:ascii="Arial" w:hAnsi="Arial" w:cs="Arial"/>
          <w:b/>
          <w:bCs/>
          <w:sz w:val="24"/>
          <w:lang w:val="es-CR" w:eastAsia="es-CR"/>
        </w:rPr>
      </w:pPr>
      <w:r w:rsidRPr="0006621E">
        <w:rPr>
          <w:rFonts w:ascii="Arial" w:hAnsi="Arial" w:cs="Arial"/>
          <w:b/>
          <w:sz w:val="24"/>
          <w:lang w:val="es-CR" w:eastAsia="es-CR"/>
        </w:rPr>
        <w:t xml:space="preserve">Ref. Comunicación del Informe </w:t>
      </w:r>
      <w:r w:rsidRPr="0006621E">
        <w:rPr>
          <w:rFonts w:ascii="Arial" w:hAnsi="Arial" w:cs="Arial"/>
          <w:b/>
          <w:bCs/>
          <w:sz w:val="24"/>
          <w:lang w:val="es-CR" w:eastAsia="es-CR"/>
        </w:rPr>
        <w:t>de auditoría del cobro de contribuciones al Fondo de Garantía de Depósitos</w:t>
      </w:r>
    </w:p>
    <w:p w:rsidR="0006621E" w:rsidP="0006621E" w:rsidRDefault="0006621E" w14:paraId="0D8709A1" w14:textId="77777777">
      <w:pPr>
        <w:jc w:val="left"/>
        <w:rPr>
          <w:rFonts w:ascii="Arial" w:hAnsi="Arial" w:cs="Arial"/>
          <w:sz w:val="24"/>
          <w:lang w:val="es-CR" w:eastAsia="es-CR"/>
        </w:rPr>
      </w:pPr>
    </w:p>
    <w:p w:rsidRPr="0006621E" w:rsidR="0006621E" w:rsidP="0006621E" w:rsidRDefault="0006621E" w14:paraId="77270E53" w14:textId="77777777">
      <w:pPr>
        <w:jc w:val="left"/>
        <w:rPr>
          <w:rFonts w:ascii="Arial" w:hAnsi="Arial" w:cs="Arial"/>
          <w:sz w:val="24"/>
          <w:lang w:val="es-CR" w:eastAsia="es-CR"/>
        </w:rPr>
      </w:pPr>
    </w:p>
    <w:p w:rsidRPr="0006621E" w:rsidR="0006621E" w:rsidP="0006621E" w:rsidRDefault="0006621E" w14:paraId="1089299A" w14:textId="77777777">
      <w:pPr>
        <w:jc w:val="left"/>
        <w:rPr>
          <w:rFonts w:ascii="Arial" w:hAnsi="Arial" w:cs="Arial"/>
          <w:sz w:val="24"/>
          <w:lang w:val="es-CR" w:eastAsia="es-CR"/>
        </w:rPr>
      </w:pPr>
      <w:r w:rsidRPr="0006621E">
        <w:rPr>
          <w:rFonts w:ascii="Arial" w:hAnsi="Arial" w:cs="Arial"/>
          <w:sz w:val="24"/>
          <w:lang w:val="es-CR" w:eastAsia="es-CR"/>
        </w:rPr>
        <w:t>Estimado señor:</w:t>
      </w:r>
    </w:p>
    <w:p w:rsidRPr="0006621E" w:rsidR="0006621E" w:rsidP="0006621E" w:rsidRDefault="0006621E" w14:paraId="790DB0B0" w14:textId="77777777">
      <w:pPr>
        <w:jc w:val="left"/>
        <w:rPr>
          <w:rFonts w:ascii="Arial" w:hAnsi="Arial" w:cs="Arial"/>
          <w:sz w:val="24"/>
          <w:lang w:val="es-CR" w:eastAsia="es-CR"/>
        </w:rPr>
      </w:pPr>
    </w:p>
    <w:p w:rsidRPr="0006621E" w:rsidR="0006621E" w:rsidP="0006621E" w:rsidRDefault="0006621E" w14:paraId="1D405589" w14:textId="77777777">
      <w:pPr>
        <w:tabs>
          <w:tab w:val="left" w:pos="5505"/>
        </w:tabs>
        <w:rPr>
          <w:rFonts w:ascii="Arial" w:hAnsi="Arial" w:cs="Arial"/>
          <w:sz w:val="24"/>
          <w:lang w:val="es-CR" w:eastAsia="es-CR"/>
        </w:rPr>
      </w:pPr>
      <w:r w:rsidRPr="0006621E">
        <w:rPr>
          <w:rFonts w:ascii="Arial" w:hAnsi="Arial" w:cs="Arial"/>
          <w:sz w:val="24"/>
          <w:lang w:val="es-CR" w:eastAsia="es-CR"/>
        </w:rPr>
        <w:t xml:space="preserve">El informe adjunto contiene los resultados correspondientes al estudio de carácter </w:t>
      </w:r>
      <w:bookmarkStart w:name="_Hlk175132658" w:id="0"/>
      <w:r w:rsidRPr="0006621E">
        <w:rPr>
          <w:rFonts w:ascii="Arial" w:hAnsi="Arial" w:cs="Arial"/>
          <w:sz w:val="24"/>
          <w:lang w:val="es-CR" w:eastAsia="es-CR"/>
        </w:rPr>
        <w:t xml:space="preserve">especial </w:t>
      </w:r>
      <w:bookmarkEnd w:id="0"/>
      <w:r w:rsidRPr="0006621E">
        <w:rPr>
          <w:rFonts w:ascii="Arial" w:hAnsi="Arial" w:cs="Arial"/>
          <w:sz w:val="24"/>
          <w:lang w:val="es-CR" w:eastAsia="es-CR"/>
        </w:rPr>
        <w:t>mediante el cual esta Auditoría evaluó el cobro de contribuciones al Fondo de Garantía de Depósitos, que está bajo la responsabilidad del Departamento Fondo de Garantía de Depósitos del Banco Central de Costa Rica.</w:t>
      </w:r>
    </w:p>
    <w:p w:rsidRPr="0006621E" w:rsidR="0006621E" w:rsidP="0006621E" w:rsidRDefault="0006621E" w14:paraId="481E3D83" w14:textId="77777777">
      <w:pPr>
        <w:tabs>
          <w:tab w:val="left" w:pos="5505"/>
        </w:tabs>
        <w:rPr>
          <w:rFonts w:ascii="Arial" w:hAnsi="Arial" w:cs="Arial"/>
          <w:sz w:val="24"/>
          <w:lang w:val="es-CR" w:eastAsia="es-CR"/>
        </w:rPr>
      </w:pPr>
    </w:p>
    <w:p w:rsidRPr="0006621E" w:rsidR="0006621E" w:rsidP="0006621E" w:rsidRDefault="0006621E" w14:paraId="4B2AB523" w14:textId="77777777">
      <w:pPr>
        <w:rPr>
          <w:rFonts w:ascii="Arial" w:hAnsi="Arial" w:cs="Arial"/>
          <w:sz w:val="24"/>
        </w:rPr>
      </w:pPr>
      <w:r w:rsidRPr="0006621E">
        <w:rPr>
          <w:rFonts w:ascii="Arial" w:hAnsi="Arial" w:cs="Arial"/>
          <w:sz w:val="24"/>
        </w:rPr>
        <w:t>La actividad de auditoría interna en el Banco Central de Costa Rica se realiza de acuerdo con las Normas para el Ejercicio de la Auditoría Interna en el Sector Público y las Normas Generales de Auditoría para el Sector Público, ambas emitidas por la Contraloría General de la República.</w:t>
      </w:r>
    </w:p>
    <w:p w:rsidRPr="0006621E" w:rsidR="0006621E" w:rsidP="0006621E" w:rsidRDefault="0006621E" w14:paraId="4073E4CB" w14:textId="77777777">
      <w:pPr>
        <w:contextualSpacing/>
        <w:jc w:val="left"/>
        <w:rPr>
          <w:rFonts w:ascii="Arial" w:hAnsi="Arial" w:cs="Arial"/>
          <w:sz w:val="24"/>
          <w:lang w:val="es-CR" w:eastAsia="es-CR"/>
        </w:rPr>
      </w:pPr>
    </w:p>
    <w:p w:rsidRPr="0006621E" w:rsidR="0006621E" w:rsidP="0006621E" w:rsidRDefault="0006621E" w14:paraId="391D1ADC" w14:textId="77777777">
      <w:pPr>
        <w:rPr>
          <w:rFonts w:ascii="Arial" w:hAnsi="Arial" w:cs="Arial"/>
          <w:sz w:val="24"/>
          <w:lang w:val="es-MX" w:eastAsia="es-MX"/>
        </w:rPr>
      </w:pPr>
      <w:r w:rsidRPr="0006621E">
        <w:rPr>
          <w:rFonts w:ascii="Arial" w:hAnsi="Arial" w:cs="Arial"/>
          <w:sz w:val="24"/>
          <w:lang w:val="es-MX" w:eastAsia="es-MX"/>
        </w:rPr>
        <w:t>La Auditoría Interna realizó las conferencias técnica y final de este informe con el Departamento Fondo de Garantía de Depósitos y la Gerencia, respectivamente, como parte de la comunicación preliminar de los resultados.</w:t>
      </w:r>
    </w:p>
    <w:p w:rsidRPr="0006621E" w:rsidR="0006621E" w:rsidP="0006621E" w:rsidRDefault="0006621E" w14:paraId="2C9C3EF8" w14:textId="77777777">
      <w:pPr>
        <w:rPr>
          <w:rFonts w:ascii="Arial" w:hAnsi="Arial" w:cs="Arial"/>
          <w:sz w:val="24"/>
          <w:lang w:val="es-MX" w:eastAsia="es-MX"/>
        </w:rPr>
      </w:pPr>
    </w:p>
    <w:p w:rsidRPr="0006621E" w:rsidR="0006621E" w:rsidP="0006621E" w:rsidRDefault="0006621E" w14:paraId="012869CB" w14:textId="77777777">
      <w:pPr>
        <w:rPr>
          <w:rFonts w:ascii="Arial" w:hAnsi="Arial" w:cs="Arial"/>
          <w:sz w:val="24"/>
          <w:lang w:val="es-CR" w:eastAsia="es-MX"/>
        </w:rPr>
      </w:pPr>
      <w:r w:rsidRPr="0006621E">
        <w:rPr>
          <w:rFonts w:ascii="Arial" w:hAnsi="Arial" w:cs="Arial"/>
          <w:sz w:val="24"/>
          <w:lang w:val="es-CR" w:eastAsia="es-MX"/>
        </w:rPr>
        <w:t>Le solicito disponer que en el plazo de los próximos diez días se registre en el Sistema de la Auditoría Interna ubicado en el Portal Central el nombre de los funcionarios responsables de atender las recomendaciones y sus fechas de implantación establecidas por la Gerencia, las cuales se incluyen en este informe.</w:t>
      </w:r>
    </w:p>
    <w:p w:rsidRPr="0006621E" w:rsidR="0006621E" w:rsidP="0006621E" w:rsidRDefault="0006621E" w14:paraId="066F3EFB" w14:textId="77777777">
      <w:pPr>
        <w:widowControl w:val="0"/>
        <w:rPr>
          <w:rFonts w:ascii="Arial" w:hAnsi="Arial" w:cs="Arial"/>
          <w:sz w:val="24"/>
          <w:lang w:val="es-CR" w:eastAsia="es-CR"/>
        </w:rPr>
      </w:pPr>
    </w:p>
    <w:p w:rsidRPr="0006621E" w:rsidR="0006621E" w:rsidP="0006621E" w:rsidRDefault="0006621E" w14:paraId="74CFD96E" w14:textId="77777777">
      <w:pPr>
        <w:widowControl w:val="0"/>
        <w:rPr>
          <w:rFonts w:ascii="Arial" w:hAnsi="Arial" w:cs="Arial"/>
          <w:sz w:val="24"/>
          <w:lang w:val="es-CR" w:eastAsia="es-CR"/>
        </w:rPr>
      </w:pPr>
      <w:r w:rsidRPr="0006621E">
        <w:rPr>
          <w:rFonts w:ascii="Arial" w:hAnsi="Arial" w:cs="Arial"/>
          <w:sz w:val="24"/>
          <w:lang w:val="es-CR" w:eastAsia="es-CR"/>
        </w:rPr>
        <w:t>Las recomendaciones de auditoría deben tratarse con arreglo a las disposiciones de los artículos 36, 37, 38 y 39, según la Ley General de Control Interno No. 8292 publicada en el periódico oficial La Gaceta 169 del 4 de setiembre del 2002.</w:t>
      </w:r>
    </w:p>
    <w:p w:rsidR="0006621E" w:rsidP="0006621E" w:rsidRDefault="0006621E" w14:paraId="24C1CA4F" w14:textId="3F4423AC">
      <w:pPr>
        <w:widowControl w:val="0"/>
        <w:rPr>
          <w:rFonts w:ascii="Arial" w:hAnsi="Arial" w:cs="Arial"/>
          <w:sz w:val="24"/>
          <w:lang w:val="es-CR" w:eastAsia="es-CR"/>
        </w:rPr>
      </w:pPr>
    </w:p>
    <w:p w:rsidR="0006621E" w:rsidP="0006621E" w:rsidRDefault="0006621E" w14:paraId="482FBFBE" w14:textId="77777777">
      <w:pPr>
        <w:widowControl w:val="0"/>
        <w:rPr>
          <w:rFonts w:ascii="Arial" w:hAnsi="Arial" w:cs="Arial"/>
          <w:sz w:val="24"/>
          <w:lang w:val="es-CR" w:eastAsia="es-CR"/>
        </w:rPr>
      </w:pPr>
    </w:p>
    <w:p w:rsidR="0006621E" w:rsidP="0006621E" w:rsidRDefault="0006621E" w14:paraId="09D1317A" w14:textId="77777777">
      <w:pPr>
        <w:widowControl w:val="0"/>
        <w:rPr>
          <w:rFonts w:ascii="Arial" w:hAnsi="Arial" w:cs="Arial"/>
          <w:sz w:val="24"/>
          <w:lang w:val="es-CR" w:eastAsia="es-CR"/>
        </w:rPr>
      </w:pPr>
    </w:p>
    <w:p w:rsidR="0006621E" w:rsidP="0006621E" w:rsidRDefault="0006621E" w14:paraId="4687EFD9" w14:textId="77777777">
      <w:pPr>
        <w:widowControl w:val="0"/>
        <w:rPr>
          <w:rFonts w:ascii="Arial" w:hAnsi="Arial" w:cs="Arial"/>
          <w:sz w:val="24"/>
          <w:lang w:val="es-CR" w:eastAsia="es-CR"/>
        </w:rPr>
      </w:pPr>
    </w:p>
    <w:p w:rsidRPr="0006621E" w:rsidR="0006621E" w:rsidP="0006621E" w:rsidRDefault="0006621E" w14:paraId="42873362" w14:textId="77777777">
      <w:pPr>
        <w:widowControl w:val="0"/>
        <w:rPr>
          <w:rFonts w:ascii="Arial" w:hAnsi="Arial" w:cs="Arial"/>
          <w:sz w:val="24"/>
          <w:lang w:val="es-CR" w:eastAsia="es-CR"/>
        </w:rPr>
      </w:pPr>
    </w:p>
    <w:p w:rsidRPr="0006621E" w:rsidR="0006621E" w:rsidP="0006621E" w:rsidRDefault="0006621E" w14:paraId="657C38C6" w14:textId="77777777">
      <w:pPr>
        <w:widowControl w:val="0"/>
        <w:rPr>
          <w:rFonts w:ascii="Arial" w:hAnsi="Arial" w:cs="Arial"/>
          <w:sz w:val="24"/>
          <w:lang w:val="es-CR" w:eastAsia="es-CR"/>
        </w:rPr>
      </w:pPr>
      <w:r w:rsidRPr="0006621E">
        <w:rPr>
          <w:rFonts w:ascii="Arial" w:hAnsi="Arial" w:cs="Arial"/>
          <w:sz w:val="24"/>
          <w:lang w:val="es-CR" w:eastAsia="es-CR"/>
        </w:rPr>
        <w:lastRenderedPageBreak/>
        <w:t>Agradecemos la colaboración brindada por las personas involucradas en la atención de nuestras actividades en el presente estudio, la cual fue fundamental para facilitar el acceso oportuno a la información requerida, brindar aclaraciones y validar los resultados obtenidos. Esta disposición contribuyó significativamente al cumplimiento exitoso de nuestra labor.</w:t>
      </w:r>
    </w:p>
    <w:p w:rsidRPr="0006621E" w:rsidR="0006621E" w:rsidP="0006621E" w:rsidRDefault="0006621E" w14:paraId="699AE9D4" w14:textId="77777777">
      <w:pPr>
        <w:widowControl w:val="0"/>
        <w:rPr>
          <w:rFonts w:ascii="Arial" w:hAnsi="Arial" w:cs="Arial"/>
          <w:sz w:val="24"/>
          <w:lang w:val="es-CR" w:eastAsia="es-CR"/>
        </w:rPr>
      </w:pPr>
    </w:p>
    <w:p w:rsidRPr="0006621E" w:rsidR="0006621E" w:rsidP="0006621E" w:rsidRDefault="0006621E" w14:paraId="77096B6A" w14:textId="77777777">
      <w:pPr>
        <w:jc w:val="left"/>
        <w:rPr>
          <w:rFonts w:ascii="Arial" w:hAnsi="Arial" w:cs="Arial"/>
          <w:sz w:val="24"/>
          <w:lang w:val="es-CR" w:eastAsia="es-CR"/>
        </w:rPr>
      </w:pPr>
    </w:p>
    <w:p w:rsidRPr="0006621E" w:rsidR="0006621E" w:rsidP="0006621E" w:rsidRDefault="0006621E" w14:paraId="3F6AB5F2" w14:textId="77777777">
      <w:pPr>
        <w:jc w:val="left"/>
        <w:rPr>
          <w:rFonts w:ascii="Arial" w:hAnsi="Arial" w:cs="Arial"/>
          <w:sz w:val="24"/>
          <w:lang w:val="pt-BR" w:eastAsia="es-CR"/>
        </w:rPr>
      </w:pPr>
      <w:r w:rsidRPr="0006621E">
        <w:rPr>
          <w:rFonts w:ascii="Times New Roman" w:hAnsi="Times New Roman"/>
          <w:noProof/>
          <w:sz w:val="24"/>
          <w:lang w:val="es-CR" w:eastAsia="es-CR"/>
        </w:rPr>
        <w:drawing>
          <wp:anchor distT="0" distB="0" distL="114300" distR="114300" simplePos="0" relativeHeight="251659264" behindDoc="1" locked="0" layoutInCell="1" allowOverlap="1" wp14:editId="1830CD06" wp14:anchorId="53D5193C">
            <wp:simplePos x="0" y="0"/>
            <wp:positionH relativeFrom="column">
              <wp:posOffset>-213995</wp:posOffset>
            </wp:positionH>
            <wp:positionV relativeFrom="paragraph">
              <wp:posOffset>100965</wp:posOffset>
            </wp:positionV>
            <wp:extent cx="2506980" cy="388620"/>
            <wp:effectExtent l="0" t="0" r="7620" b="0"/>
            <wp:wrapNone/>
            <wp:docPr id="37" name="Imagen 10" descr="Texto&#10;&#10;El contenido generado por IA puede ser incorrect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 name="Imagen 10" descr="Texto&#10;&#10;El contenido generado por IA puede ser incorrecto."/>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506980" cy="388620"/>
                    </a:xfrm>
                    <a:prstGeom prst="rect">
                      <a:avLst/>
                    </a:prstGeom>
                    <a:noFill/>
                    <a:ln>
                      <a:noFill/>
                    </a:ln>
                  </pic:spPr>
                </pic:pic>
              </a:graphicData>
            </a:graphic>
            <wp14:sizeRelH relativeFrom="page">
              <wp14:pctWidth>0</wp14:pctWidth>
            </wp14:sizeRelH>
            <wp14:sizeRelV relativeFrom="page">
              <wp14:pctHeight>0</wp14:pctHeight>
            </wp14:sizeRelV>
          </wp:anchor>
        </w:drawing>
      </w:r>
      <w:r w:rsidRPr="0006621E">
        <w:rPr>
          <w:rFonts w:ascii="Arial" w:hAnsi="Arial" w:cs="Arial"/>
          <w:sz w:val="24"/>
          <w:lang w:val="pt-BR" w:eastAsia="es-CR"/>
        </w:rPr>
        <w:t>Atentamente,</w:t>
      </w:r>
    </w:p>
    <w:p w:rsidRPr="0006621E" w:rsidR="0006621E" w:rsidP="0006621E" w:rsidRDefault="0006621E" w14:paraId="7BD2E93D" w14:textId="77777777">
      <w:pPr>
        <w:tabs>
          <w:tab w:val="left" w:pos="3120"/>
        </w:tabs>
        <w:jc w:val="left"/>
        <w:rPr>
          <w:rFonts w:ascii="Arial" w:hAnsi="Arial" w:cs="Arial"/>
          <w:sz w:val="24"/>
          <w:lang w:val="pt-BR" w:eastAsia="es-CR"/>
        </w:rPr>
      </w:pPr>
      <w:r w:rsidRPr="0006621E">
        <w:rPr>
          <w:rFonts w:ascii="Arial" w:hAnsi="Arial" w:cs="Arial"/>
          <w:sz w:val="24"/>
          <w:lang w:val="pt-BR" w:eastAsia="es-CR"/>
        </w:rPr>
        <w:tab/>
      </w:r>
    </w:p>
    <w:p w:rsidRPr="0006621E" w:rsidR="0006621E" w:rsidP="0006621E" w:rsidRDefault="0006621E" w14:paraId="654AD1AD" w14:textId="77777777">
      <w:pPr>
        <w:jc w:val="left"/>
        <w:rPr>
          <w:rFonts w:ascii="Arial" w:hAnsi="Arial" w:cs="Arial"/>
          <w:sz w:val="24"/>
          <w:lang w:val="pt-BR" w:eastAsia="es-CR"/>
        </w:rPr>
      </w:pPr>
    </w:p>
    <w:p w:rsidRPr="0006621E" w:rsidR="0006621E" w:rsidP="0006621E" w:rsidRDefault="0006621E" w14:paraId="025AD841" w14:textId="77777777">
      <w:pPr>
        <w:jc w:val="left"/>
        <w:rPr>
          <w:rFonts w:ascii="Arial" w:hAnsi="Arial" w:cs="Arial"/>
          <w:sz w:val="24"/>
          <w:lang w:val="pt-BR" w:eastAsia="es-CR"/>
        </w:rPr>
      </w:pPr>
      <w:r w:rsidRPr="0006621E">
        <w:rPr>
          <w:rFonts w:ascii="Arial" w:hAnsi="Arial" w:cs="Arial"/>
          <w:sz w:val="24"/>
          <w:lang w:val="pt-BR" w:eastAsia="es-CR"/>
        </w:rPr>
        <w:t>Joaquín Vargas Guerrero</w:t>
      </w:r>
    </w:p>
    <w:p w:rsidRPr="0006621E" w:rsidR="0006621E" w:rsidP="0006621E" w:rsidRDefault="0006621E" w14:paraId="7226F97F" w14:textId="77777777">
      <w:pPr>
        <w:jc w:val="left"/>
        <w:rPr>
          <w:rFonts w:ascii="Arial" w:hAnsi="Arial" w:cs="Arial"/>
          <w:b/>
          <w:bCs/>
          <w:sz w:val="24"/>
          <w:lang w:val="pt-BR" w:eastAsia="es-CR"/>
        </w:rPr>
      </w:pPr>
      <w:r w:rsidRPr="0006621E">
        <w:rPr>
          <w:rFonts w:ascii="Arial" w:hAnsi="Arial" w:cs="Arial"/>
          <w:b/>
          <w:bCs/>
          <w:sz w:val="24"/>
          <w:lang w:val="pt-BR" w:eastAsia="es-CR"/>
        </w:rPr>
        <w:t>Auditor Interno</w:t>
      </w:r>
    </w:p>
    <w:p w:rsidRPr="0006621E" w:rsidR="0006621E" w:rsidP="0006621E" w:rsidRDefault="0006621E" w14:paraId="5C3E6CB5" w14:textId="77777777">
      <w:pPr>
        <w:jc w:val="left"/>
        <w:rPr>
          <w:rFonts w:ascii="Arial" w:hAnsi="Arial" w:cs="Arial"/>
          <w:b/>
          <w:bCs/>
          <w:sz w:val="24"/>
          <w:lang w:val="pt-BR" w:eastAsia="es-CR"/>
        </w:rPr>
      </w:pPr>
    </w:p>
    <w:p w:rsidRPr="0006621E" w:rsidR="0006621E" w:rsidP="0006621E" w:rsidRDefault="0006621E" w14:paraId="61DD37FD" w14:textId="77777777">
      <w:pPr>
        <w:jc w:val="left"/>
        <w:rPr>
          <w:rFonts w:ascii="Arial" w:hAnsi="Arial" w:cs="Arial"/>
          <w:b/>
          <w:bCs/>
          <w:sz w:val="24"/>
          <w:lang w:val="pt-BR" w:eastAsia="es-CR"/>
        </w:rPr>
      </w:pPr>
    </w:p>
    <w:p w:rsidRPr="0006621E" w:rsidR="0006621E" w:rsidP="0006621E" w:rsidRDefault="0006621E" w14:paraId="7EB9D5C0" w14:textId="77777777">
      <w:pPr>
        <w:rPr>
          <w:sz w:val="18"/>
          <w:szCs w:val="18"/>
          <w:lang w:val="es-CR"/>
        </w:rPr>
      </w:pPr>
      <w:r w:rsidRPr="0006621E">
        <w:rPr>
          <w:sz w:val="18"/>
          <w:szCs w:val="18"/>
          <w:lang w:val="es-CR"/>
        </w:rPr>
        <w:t>Cc.</w:t>
      </w:r>
      <w:r w:rsidRPr="0006621E">
        <w:rPr>
          <w:sz w:val="18"/>
          <w:szCs w:val="18"/>
          <w:lang w:val="es-CR"/>
        </w:rPr>
        <w:tab/>
        <w:t>Departamento Fondo de Garantía de Depósitos</w:t>
      </w:r>
    </w:p>
    <w:p w:rsidRPr="0006621E" w:rsidR="0006621E" w:rsidP="0006621E" w:rsidRDefault="0006621E" w14:paraId="3A4A15B8" w14:textId="77777777">
      <w:pPr>
        <w:ind w:left="720"/>
        <w:rPr>
          <w:sz w:val="18"/>
          <w:szCs w:val="18"/>
          <w:lang w:val="es-CR"/>
        </w:rPr>
      </w:pPr>
      <w:r w:rsidRPr="0006621E">
        <w:rPr>
          <w:sz w:val="18"/>
          <w:szCs w:val="18"/>
          <w:lang w:val="es-CR"/>
        </w:rPr>
        <w:t>Junta Directiva BCCR</w:t>
      </w:r>
    </w:p>
    <w:p w:rsidRPr="0006621E" w:rsidR="0006621E" w:rsidP="0006621E" w:rsidRDefault="0006621E" w14:paraId="47300E22" w14:textId="77777777">
      <w:pPr>
        <w:ind w:left="720"/>
        <w:rPr>
          <w:sz w:val="18"/>
          <w:szCs w:val="18"/>
          <w:lang w:val="es-CR"/>
        </w:rPr>
      </w:pPr>
      <w:r w:rsidRPr="0006621E">
        <w:rPr>
          <w:sz w:val="18"/>
          <w:szCs w:val="18"/>
          <w:lang w:val="es-CR"/>
        </w:rPr>
        <w:t>CONASSIF</w:t>
      </w:r>
    </w:p>
    <w:p w:rsidRPr="0006621E" w:rsidR="0006621E" w:rsidP="0006621E" w:rsidRDefault="0006621E" w14:paraId="199B0379" w14:textId="77777777">
      <w:pPr>
        <w:ind w:left="720"/>
        <w:rPr>
          <w:sz w:val="18"/>
          <w:szCs w:val="18"/>
        </w:rPr>
      </w:pPr>
      <w:r w:rsidRPr="0006621E">
        <w:rPr>
          <w:sz w:val="18"/>
          <w:szCs w:val="18"/>
          <w:lang w:val="es-CR"/>
        </w:rPr>
        <w:t>SUGEF</w:t>
      </w:r>
    </w:p>
    <w:p w:rsidRPr="0006621E" w:rsidR="0006621E" w:rsidP="0006621E" w:rsidRDefault="0006621E" w14:paraId="6AE0F99E" w14:textId="77777777">
      <w:pPr>
        <w:rPr>
          <w:sz w:val="18"/>
          <w:szCs w:val="18"/>
        </w:rPr>
      </w:pPr>
    </w:p>
    <w:bookmarkStart w:name="_MON_1828014787" w:id="1"/>
    <w:bookmarkEnd w:id="1"/>
    <w:p w:rsidRPr="002307FE" w:rsidR="00A26E9E" w:rsidP="0006621E" w:rsidRDefault="0006621E" w14:paraId="46210C9B" w14:textId="7A094476">
      <w:pPr>
        <w:jc w:val="center"/>
      </w:pPr>
      <w:r>
        <w:object w:dxaOrig="1508" w:dyaOrig="984" w14:anchorId="50946145">
          <v:shapetype id="_x0000_t75" coordsize="21600,21600" filled="f" stroked="f" o:spt="75" o:preferrelative="t" path="m@4@5l@4@11@9@11@9@5xe">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gradientshapeok="t" o:connecttype="rect" o:extrusionok="f"/>
            <o:lock v:ext="edit" aspectratio="t"/>
          </v:shapetype>
          <v:shape id="_x0000_i1025" style="width:75.4pt;height:49.2pt" o:ole="" type="#_x0000_t75">
            <v:imagedata o:title="" r:id="rId15"/>
          </v:shape>
          <o:OLEObject Type="Embed" ProgID="Word.Document.12" ShapeID="_x0000_i1025" DrawAspect="Icon" ObjectID="_1828014979" r:id="rId16">
            <o:FieldCodes>\s</o:FieldCodes>
          </o:OLEObject>
        </w:object>
      </w:r>
    </w:p>
    <w:sectPr w:rsidRPr="002307FE" w:rsidR="00A26E9E" w:rsidSect="00060C03">
      <w:headerReference w:type="even" r:id="rId17"/>
      <w:headerReference w:type="default" r:id="rId18"/>
      <w:footerReference w:type="even" r:id="rId19"/>
      <w:footerReference w:type="default" r:id="rId20"/>
      <w:headerReference w:type="first" r:id="rId21"/>
      <w:footerReference w:type="first" r:id="rId22"/>
      <w:type w:val="continuous"/>
      <w:pgSz w:w="12240" w:h="15840" w:code="1"/>
      <w:pgMar w:top="2449" w:right="1412" w:bottom="1701" w:left="2217"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BF16432" w14:textId="77777777" w:rsidR="0006621E" w:rsidRDefault="0006621E" w:rsidP="00D43D57">
      <w:r>
        <w:separator/>
      </w:r>
    </w:p>
  </w:endnote>
  <w:endnote w:type="continuationSeparator" w:id="0">
    <w:p w14:paraId="0CE1B140" w14:textId="77777777" w:rsidR="0006621E" w:rsidRDefault="0006621E" w:rsidP="00D43D57">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anklin Gothic Book">
    <w:altName w:val="Franklin Gothic"/>
    <w:panose1 w:val="020B05030201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s>
</file>

<file path=word/footer1.xml><?xml version="1.0" encoding="utf-8"?>
<w:ftr xmlns:a="http://schemas.openxmlformats.org/drawingml/2006/main" xmlns:aclsh="http://schemas.microsoft.com/office/drawing/2020/classificationShap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EC7A70" w:rsidRDefault="0006621E" w14:paraId="35EC4CCE" w14:textId="073EE833">
    <w:pPr>
      <w:pStyle w:val="Piedepgina"/>
    </w:pPr>
    <w:r>
      <w:rPr>
        <w:noProof/>
      </w:rPr>
      <mc:AlternateContent>
        <mc:Choice Requires="wps">
          <w:drawing>
            <wp:anchor distT="0" distB="0" distL="0" distR="0" simplePos="0" relativeHeight="251698176" behindDoc="0" locked="0" layoutInCell="1" allowOverlap="1" wp14:editId="78DD70C6" wp14:anchorId="135EB2AA">
              <wp:simplePos x="635" y="635"/>
              <wp:positionH relativeFrom="page">
                <wp:align>center</wp:align>
              </wp:positionH>
              <wp:positionV relativeFrom="page">
                <wp:align>bottom</wp:align>
              </wp:positionV>
              <wp:extent cx="1083945" cy="345440"/>
              <wp:effectExtent l="0" t="0" r="1905" b="0"/>
              <wp:wrapNone/>
              <wp:docPr id="99700633" name="Cuadro de texto 2" descr="Uso Interno estrict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083945" cy="345440"/>
                      </a:xfrm>
                      <a:prstGeom prst="rect">
                        <a:avLst/>
                      </a:prstGeom>
                      <a:noFill/>
                      <a:ln>
                        <a:noFill/>
                      </a:ln>
                    </wps:spPr>
                    <wps:txbx>
                      <w:txbxContent>
                        <w:p w:rsidRPr="0006621E" w:rsidR="0006621E" w:rsidP="0006621E" w:rsidRDefault="0006621E" w14:paraId="4614261C" w14:textId="0E06D166">
                          <w:pPr>
                            <w:rPr>
                              <w:rFonts w:ascii="Aptos" w:hAnsi="Aptos" w:eastAsia="Aptos" w:cs="Aptos"/>
                              <w:noProof/>
                              <w:color w:val="000000"/>
                              <w:sz w:val="20"/>
                              <w:szCs w:val="20"/>
                            </w:rPr>
                          </w:pPr>
                          <w:r w:rsidRPr="0006621E">
                            <w:rPr>
                              <w:rFonts w:ascii="Aptos" w:hAnsi="Aptos" w:eastAsia="Aptos" w:cs="Aptos"/>
                              <w:noProof/>
                              <w:color w:val="000000"/>
                              <w:sz w:val="20"/>
                              <w:szCs w:val="20"/>
                            </w:rPr>
                            <w:t>Uso Interno estricto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id="_x0000_t202" coordsize="21600,21600" o:spt="202" path="m,l,21600r21600,l21600,xe" w14:anchorId="135EB2AA">
              <v:stroke joinstyle="miter"/>
              <v:path gradientshapeok="t" o:connecttype="rect"/>
            </v:shapetype>
            <v:shape id="Cuadro de texto 2" style="position:absolute;left:0;text-align:left;margin-left:0;margin-top:0;width:85.35pt;height:27.2pt;z-index:251698176;visibility:visible;mso-wrap-style:none;mso-wrap-distance-left:0;mso-wrap-distance-top:0;mso-wrap-distance-right:0;mso-wrap-distance-bottom:0;mso-position-horizontal:center;mso-position-horizontal-relative:page;mso-position-vertical:bottom;mso-position-vertical-relative:page;v-text-anchor:bottom" alt="Uso Interno estricto" o:spid="_x0000_s1026"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bboiDwIAAB0EAAAOAAAAZHJzL2Uyb0RvYy54bWysU01v2zAMvQ/YfxB0X+y0ydAacYqsRYYB&#10;QVsgHXpWZCk2YIkCpcTOfv0oJU62rqdiF/mZpPjx+DS7603L9gp9A7bk41HOmbISqsZuS/7zZfnl&#10;hjMfhK1EC1aV/KA8v5t//jTrXKGuoIa2UsgoifVF50peh+CKLPOyVkb4EThlyakBjQj0i9usQtFR&#10;dtNmV3n+NesAK4cglfdkfTg6+Tzl11rJ8KS1V4G1JafeQjoxnZt4ZvOZKLYoXN3IUxviA10Y0Vgq&#10;ek71IIJgO2z+SWUaieBBh5EEk4HWjVRpBppmnL+ZZl0Lp9IsRI53Z5r8/0srH/dr94ws9N+gpwVG&#10;QjrnC0/GOE+v0cQvdcrITxQezrSpPjAZL+U317eTKWeSfNeT6WSSeM0utx368F2BYRGUHGktiS2x&#10;X/lAFSl0CInFLCybtk2rae1fBgqMluzSYkSh3/Ssqaj40P4GqgNNhXBcuHdy2VDplfDhWSBtmAYh&#10;1YYnOnQLXcnhhDirAX+9Z4/xRDx5OetIMSW3JGnO2h+WFhLFNQAcwCaB8W0+zclvd+YeSIdjehJO&#10;JkhWDO0ANYJ5JT0vYiFyCSupXMk3A7wPR+nSe5BqsUhBpCMnwsqunYypI12Ry5f+VaA7ER5oVY8w&#10;yEkUb3g/xsab3i12gdhPS4nUHok8MU4aTLs6vZco8j//U9TlVc9/AwAA//8DAFBLAwQUAAYACAAA&#10;ACEASg6TGdoAAAAEAQAADwAAAGRycy9kb3ducmV2LnhtbEyPwU7DMAyG70i8Q2QkbixlGwyVphOa&#10;xGkIaRsXbl7itYXGqRp3696ejAtcLFn/r8+fi+XoW3WkPjaBDdxPMlDENriGKwMfu9e7J1BRkB22&#10;gcnAmSIsy+urAnMXTryh41YqlSAcczRQi3S51tHW5DFOQkecskPoPUpa+0q7Hk8J7ls9zbJH7bHh&#10;dKHGjlY12e/t4A08bORteOfd7HOcnr/W3crODmtrzO3N+PIMSmiUvzJc9JM6lMlpHwZ2UbUG0iPy&#10;Oy/ZIluA2ifwfA66LPR/+fIHAAD//wMAUEsBAi0AFAAGAAgAAAAhALaDOJL+AAAA4QEAABMAAAAA&#10;AAAAAAAAAAAAAAAAAFtDb250ZW50X1R5cGVzXS54bWxQSwECLQAUAAYACAAAACEAOP0h/9YAAACU&#10;AQAACwAAAAAAAAAAAAAAAAAvAQAAX3JlbHMvLnJlbHNQSwECLQAUAAYACAAAACEAJW26Ig8CAAAd&#10;BAAADgAAAAAAAAAAAAAAAAAuAgAAZHJzL2Uyb0RvYy54bWxQSwECLQAUAAYACAAAACEASg6TGdoA&#10;AAAEAQAADwAAAAAAAAAAAAAAAABpBAAAZHJzL2Rvd25yZXYueG1sUEsFBgAAAAAEAAQA8wAAAHAF&#10;AAAAAA==&#10;">
              <v:fill o:detectmouseclick="t"/>
              <v:textbox style="mso-fit-shape-to-text:t" inset="0,0,0,15pt">
                <w:txbxContent>
                  <w:p w:rsidRPr="0006621E" w:rsidR="0006621E" w:rsidP="0006621E" w:rsidRDefault="0006621E" w14:paraId="4614261C" w14:textId="0E06D166">
                    <w:pPr>
                      <w:rPr>
                        <w:rFonts w:ascii="Aptos" w:hAnsi="Aptos" w:eastAsia="Aptos" w:cs="Aptos"/>
                        <w:noProof/>
                        <w:color w:val="000000"/>
                        <w:sz w:val="20"/>
                        <w:szCs w:val="20"/>
                      </w:rPr>
                    </w:pPr>
                    <w:r w:rsidRPr="0006621E">
                      <w:rPr>
                        <w:rFonts w:ascii="Aptos" w:hAnsi="Aptos" w:eastAsia="Aptos" w:cs="Aptos"/>
                        <w:noProof/>
                        <w:color w:val="000000"/>
                        <w:sz w:val="20"/>
                        <w:szCs w:val="20"/>
                      </w:rPr>
                      <w:t>Uso Interno estricto</w:t>
                    </w:r>
                  </w:p>
                </w:txbxContent>
              </v:textbox>
              <w10:wrap anchorx="page" anchory="page"/>
            </v:shape>
          </w:pict>
        </mc:Fallback>
      </mc:AlternateContent>
    </w:r>
  </w:p>
</w:ftr>
</file>

<file path=word/footer2.xml><?xml version="1.0" encoding="utf-8"?>
<w:ftr xmlns:a="http://schemas.openxmlformats.org/drawingml/2006/main" xmlns:aclsh="http://schemas.microsoft.com/office/drawing/2020/classificationShape" xmlns:a14="http://schemas.microsoft.com/office/drawing/2010/main" xmlns:pic="http://schemas.openxmlformats.org/drawingml/2006/pictur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2307FE" w:rsidP="00FA54DF" w:rsidRDefault="0006621E" w14:paraId="72FCC50C" w14:textId="3E9C2DA3">
    <w:pPr>
      <w:pStyle w:val="Piedepgina"/>
      <w:tabs>
        <w:tab w:val="center" w:pos="4305"/>
        <w:tab w:val="left" w:pos="6290"/>
      </w:tabs>
      <w:jc w:val="left"/>
      <w:rPr>
        <w:color w:val="004990"/>
        <w:sz w:val="16"/>
        <w:szCs w:val="16"/>
      </w:rPr>
    </w:pPr>
    <w:r>
      <w:rPr>
        <w:noProof/>
        <w:color w:val="004990"/>
        <w:sz w:val="16"/>
        <w:szCs w:val="16"/>
      </w:rPr>
      <mc:AlternateContent>
        <mc:Choice Requires="wps">
          <w:drawing>
            <wp:anchor distT="0" distB="0" distL="0" distR="0" simplePos="0" relativeHeight="251699200" behindDoc="0" locked="0" layoutInCell="1" allowOverlap="1" wp14:editId="591A82B3" wp14:anchorId="088F9558">
              <wp:simplePos x="635" y="635"/>
              <wp:positionH relativeFrom="page">
                <wp:align>center</wp:align>
              </wp:positionH>
              <wp:positionV relativeFrom="page">
                <wp:align>bottom</wp:align>
              </wp:positionV>
              <wp:extent cx="1083945" cy="345440"/>
              <wp:effectExtent l="0" t="0" r="1905" b="0"/>
              <wp:wrapNone/>
              <wp:docPr id="2046040773" name="Cuadro de texto 3" descr="Uso Interno estrict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083945" cy="345440"/>
                      </a:xfrm>
                      <a:prstGeom prst="rect">
                        <a:avLst/>
                      </a:prstGeom>
                      <a:noFill/>
                      <a:ln>
                        <a:noFill/>
                      </a:ln>
                    </wps:spPr>
                    <wps:txbx>
                      <w:txbxContent>
                        <w:p w:rsidRPr="0006621E" w:rsidR="0006621E" w:rsidP="0006621E" w:rsidRDefault="0006621E" w14:paraId="71EF7EE0" w14:textId="0BE34E5D">
                          <w:pPr>
                            <w:rPr>
                              <w:rFonts w:ascii="Aptos" w:hAnsi="Aptos" w:eastAsia="Aptos" w:cs="Aptos"/>
                              <w:noProof/>
                              <w:color w:val="000000"/>
                              <w:sz w:val="20"/>
                              <w:szCs w:val="20"/>
                            </w:rPr>
                          </w:pPr>
                          <w:r w:rsidRPr="0006621E">
                            <w:rPr>
                              <w:rFonts w:ascii="Aptos" w:hAnsi="Aptos" w:eastAsia="Aptos" w:cs="Aptos"/>
                              <w:noProof/>
                              <w:color w:val="000000"/>
                              <w:sz w:val="20"/>
                              <w:szCs w:val="20"/>
                            </w:rPr>
                            <w:t>Uso Interno estricto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id="_x0000_t202" coordsize="21600,21600" o:spt="202" path="m,l,21600r21600,l21600,xe" w14:anchorId="088F9558">
              <v:stroke joinstyle="miter"/>
              <v:path gradientshapeok="t" o:connecttype="rect"/>
            </v:shapetype>
            <v:shape id="Cuadro de texto 3" style="position:absolute;margin-left:0;margin-top:0;width:85.35pt;height:27.2pt;z-index:251699200;visibility:visible;mso-wrap-style:none;mso-wrap-distance-left:0;mso-wrap-distance-top:0;mso-wrap-distance-right:0;mso-wrap-distance-bottom:0;mso-position-horizontal:center;mso-position-horizontal-relative:page;mso-position-vertical:bottom;mso-position-vertical-relative:page;v-text-anchor:bottom" alt="Uso Interno estricto" o:spid="_x0000_s1027"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UaeSEAIAAB0EAAAOAAAAZHJzL2Uyb0RvYy54bWysU01v2zAMvQ/YfxB0X+y0ydAacYqsRYYB&#10;QVsgHXpWZCk2IIsCpcTOfv0oJU62rqdiF/mZpPjx+DS761vD9gp9A7bk41HOmbISqsZuS/7zZfnl&#10;hjMfhK2EAatKflCe380/f5p1rlBXUIOpFDJKYn3RuZLXIbgiy7ysVSv8CJyy5NSArQj0i9usQtFR&#10;9tZkV3n+NesAK4cglfdkfTg6+Tzl11rJ8KS1V4GZklNvIZ2Yzk08s/lMFFsUrm7kqQ3xgS5a0Vgq&#10;ek71IIJgO2z+SdU2EsGDDiMJbQZaN1KlGWiacf5mmnUtnEqzEDnenWny/y+tfNyv3TOy0H+DnhYY&#10;CemcLzwZ4zy9xjZ+qVNGfqLwcKZN9YHJeCm/ub6dTDmT5LueTCeTxGt2ue3Qh+8KWhZByZHWktgS&#10;+5UPVJFCh5BYzMKyMSatxti/DBQYLdmlxYhCv+lZU5V8MrS/gepAUyEcF+6dXDZUeiV8eBZIG6ZB&#10;SLXhiQ5toCs5nBBnNeCv9+wxnognL2cdKabkliTNmflhaSFRXAPAAWwSGN/m05z8dtfeA+lwTE/C&#10;yQTJisEMUCO0r6TnRSxELmEllSv5ZoD34Shdeg9SLRYpiHTkRFjZtZMxdaQrcvnSvwp0J8IDreoR&#10;BjmJ4g3vx9h407vFLhD7aSmR2iORJ8ZJg2lXp/cSRf7nf4q6vOr5bwAAAP//AwBQSwMEFAAGAAgA&#10;AAAhAEoOkxnaAAAABAEAAA8AAABkcnMvZG93bnJldi54bWxMj8FOwzAMhu9IvENkJG4sZRsMlaYT&#10;msRpCGkbF25e4rWFxqkad+venowLXCxZ/6/Pn4vl6Ft1pD42gQ3cTzJQxDa4hisDH7vXuydQUZAd&#10;toHJwJkiLMvrqwJzF068oeNWKpUgHHM0UIt0udbR1uQxTkJHnLJD6D1KWvtKux5PCe5bPc2yR+2x&#10;4XShxo5WNdnv7eANPGzkbXjn3exznJ6/1t3Kzg5ra8ztzfjyDEpolL8yXPSTOpTJaR8GdlG1BtIj&#10;8jsv2SJbgNon8HwOuiz0f/nyBwAA//8DAFBLAQItABQABgAIAAAAIQC2gziS/gAAAOEBAAATAAAA&#10;AAAAAAAAAAAAAAAAAABbQ29udGVudF9UeXBlc10ueG1sUEsBAi0AFAAGAAgAAAAhADj9If/WAAAA&#10;lAEAAAsAAAAAAAAAAAAAAAAALwEAAF9yZWxzLy5yZWxzUEsBAi0AFAAGAAgAAAAhACZRp5IQAgAA&#10;HQQAAA4AAAAAAAAAAAAAAAAALgIAAGRycy9lMm9Eb2MueG1sUEsBAi0AFAAGAAgAAAAhAEoOkxna&#10;AAAABAEAAA8AAAAAAAAAAAAAAAAAagQAAGRycy9kb3ducmV2LnhtbFBLBQYAAAAABAAEAPMAAABx&#10;BQAAAAA=&#10;">
              <v:fill o:detectmouseclick="t"/>
              <v:textbox style="mso-fit-shape-to-text:t" inset="0,0,0,15pt">
                <w:txbxContent>
                  <w:p w:rsidRPr="0006621E" w:rsidR="0006621E" w:rsidP="0006621E" w:rsidRDefault="0006621E" w14:paraId="71EF7EE0" w14:textId="0BE34E5D">
                    <w:pPr>
                      <w:rPr>
                        <w:rFonts w:ascii="Aptos" w:hAnsi="Aptos" w:eastAsia="Aptos" w:cs="Aptos"/>
                        <w:noProof/>
                        <w:color w:val="000000"/>
                        <w:sz w:val="20"/>
                        <w:szCs w:val="20"/>
                      </w:rPr>
                    </w:pPr>
                    <w:r w:rsidRPr="0006621E">
                      <w:rPr>
                        <w:rFonts w:ascii="Aptos" w:hAnsi="Aptos" w:eastAsia="Aptos" w:cs="Aptos"/>
                        <w:noProof/>
                        <w:color w:val="000000"/>
                        <w:sz w:val="20"/>
                        <w:szCs w:val="20"/>
                      </w:rPr>
                      <w:t>Uso Interno estricto</w:t>
                    </w:r>
                  </w:p>
                </w:txbxContent>
              </v:textbox>
              <w10:wrap anchorx="page" anchory="page"/>
            </v:shape>
          </w:pict>
        </mc:Fallback>
      </mc:AlternateContent>
    </w:r>
    <w:sdt>
      <w:sdtPr>
        <w:rPr>
          <w:color w:val="004990"/>
          <w:sz w:val="16"/>
          <w:szCs w:val="16"/>
        </w:rPr>
        <w:alias w:val="Consecutivo"/>
        <w:tag w:val="Consecutivo"/>
        <w:id w:val="-1370214818"/>
        <w:placeholder>
          <w:docPart w:val="FA003B2DE5884370801D242B4115C091"/>
        </w:placeholder>
        <w:text/>
      </w:sdtPr>
      <w:sdtEndPr/>
      <w:sdtContent>
        <w:r>
          <w:rPr>
            <w:color w:val="004990"/>
            <w:sz w:val="16"/>
            <w:szCs w:val="16"/>
          </w:rPr>
          <w:t>AI-0300-2025</w:t>
        </w:r>
      </w:sdtContent>
    </w:sdt>
  </w:p>
  <w:p w:rsidR="002307FE" w:rsidP="00FA54DF" w:rsidRDefault="002307FE" w14:paraId="662050E6" w14:textId="77777777">
    <w:pPr>
      <w:pStyle w:val="Piedepgina"/>
      <w:tabs>
        <w:tab w:val="center" w:pos="4305"/>
        <w:tab w:val="left" w:pos="6290"/>
      </w:tabs>
      <w:jc w:val="left"/>
      <w:rPr>
        <w:color w:val="004990"/>
        <w:sz w:val="16"/>
        <w:szCs w:val="16"/>
      </w:rPr>
    </w:pPr>
    <w:r>
      <w:rPr>
        <w:color w:val="004990"/>
        <w:sz w:val="16"/>
        <w:szCs w:val="16"/>
      </w:rPr>
      <w:t>Seguridad:</w:t>
    </w:r>
    <w:sdt>
      <w:sdtPr>
        <w:rPr>
          <w:color w:val="004990"/>
          <w:sz w:val="16"/>
          <w:szCs w:val="16"/>
        </w:rPr>
        <w:alias w:val="Confidencialidad"/>
        <w:tag w:val="n32f5b5d94d147d6ae4b36230db37881"/>
        <w:id w:val="-1683737976"/>
        <w:lock w:val="contentLocked"/>
        <w:dataBinding w:prefixMappings="xmlns:ns0='http://schemas.microsoft.com/office/2006/metadata/properties' xmlns:ns1='http://www.w3.org/2001/XMLSchema-instance' xmlns:ns2='b875e23b-67d9-4b2e-bdec-edacbf90b326' xmlns:ns3='http://schemas.microsoft.com/office/infopath/2007/PartnerControls' xmlns:ns4='http://schemas.microsoft.com/sharepoint/v3' " w:xpath="/ns0:properties[1]/documentManagement[1]/ns2:n32f5b5d94d147d6ae4b36230db37881[1]/ns3:Terms[1]" w:storeItemID="{283BF82E-1A70-4392-8CF2-7DEAFF1953AE}"/>
        <w:text w:multiLine="1"/>
      </w:sdtPr>
      <w:sdtEndPr/>
      <w:sdtContent>
        <w:r w:rsidR="005F02FD">
          <w:rPr>
            <w:color w:val="004990"/>
            <w:sz w:val="16"/>
            <w:szCs w:val="16"/>
          </w:rPr>
          <w:t>Uso Interno</w:t>
        </w:r>
      </w:sdtContent>
    </w:sdt>
  </w:p>
  <w:p w:rsidR="00D2424F" w:rsidP="00FA54DF" w:rsidRDefault="00E220C4" w14:paraId="00CC64FF" w14:textId="77777777">
    <w:pPr>
      <w:pStyle w:val="Piedepgina"/>
      <w:tabs>
        <w:tab w:val="center" w:pos="4305"/>
        <w:tab w:val="left" w:pos="6290"/>
      </w:tabs>
      <w:jc w:val="left"/>
    </w:pPr>
    <w:r w:rsidRPr="00E220C4">
      <w:rPr>
        <w:color w:val="004990"/>
        <w:sz w:val="16"/>
        <w:szCs w:val="16"/>
      </w:rPr>
      <w:fldChar w:fldCharType="begin"/>
    </w:r>
    <w:r w:rsidRPr="00E220C4">
      <w:rPr>
        <w:color w:val="004990"/>
        <w:sz w:val="16"/>
        <w:szCs w:val="16"/>
      </w:rPr>
      <w:instrText>PAGE   \* MERGEFORMAT</w:instrText>
    </w:r>
    <w:r w:rsidRPr="00E220C4">
      <w:rPr>
        <w:color w:val="004990"/>
        <w:sz w:val="16"/>
        <w:szCs w:val="16"/>
      </w:rPr>
      <w:fldChar w:fldCharType="separate"/>
    </w:r>
    <w:r w:rsidR="00975042">
      <w:rPr>
        <w:noProof/>
        <w:color w:val="004990"/>
        <w:sz w:val="16"/>
        <w:szCs w:val="16"/>
      </w:rPr>
      <w:t>2</w:t>
    </w:r>
    <w:r w:rsidRPr="00E220C4">
      <w:rPr>
        <w:color w:val="004990"/>
        <w:sz w:val="16"/>
        <w:szCs w:val="16"/>
      </w:rPr>
      <w:fldChar w:fldCharType="end"/>
    </w:r>
    <w:r w:rsidR="001A43C4">
      <w:rPr>
        <w:noProof/>
        <w:lang w:val="es-CR" w:eastAsia="es-CR"/>
      </w:rPr>
      <mc:AlternateContent>
        <mc:Choice Requires="wps">
          <w:drawing>
            <wp:anchor distT="0" distB="0" distL="114300" distR="114300" simplePos="0" relativeHeight="251671552" behindDoc="0" locked="0" layoutInCell="1" allowOverlap="1" wp14:editId="30FA90A6" wp14:anchorId="441D3EAF">
              <wp:simplePos x="0" y="0"/>
              <wp:positionH relativeFrom="column">
                <wp:posOffset>4578350</wp:posOffset>
              </wp:positionH>
              <wp:positionV relativeFrom="paragraph">
                <wp:posOffset>-250190</wp:posOffset>
              </wp:positionV>
              <wp:extent cx="1722755" cy="565785"/>
              <wp:effectExtent l="0" t="0" r="4445" b="0"/>
              <wp:wrapNone/>
              <wp:docPr id="7" name="Text Box 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722755" cy="5657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Pr="00FA54DF" w:rsidR="00D2424F" w:rsidP="00FA54DF" w:rsidRDefault="00D2424F" w14:paraId="436090D5"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P="00FA54DF" w:rsidRDefault="00D2424F" w14:paraId="6AA10A6D"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P="00FA54DF" w:rsidRDefault="00D2424F" w14:paraId="3F19E9A4" w14:textId="77777777">
                          <w:pPr>
                            <w:rPr>
                              <w:color w:val="003A68"/>
                              <w:sz w:val="14"/>
                              <w:szCs w:val="14"/>
                            </w:rPr>
                          </w:pPr>
                          <w:r w:rsidRPr="00FA54DF">
                            <w:rPr>
                              <w:color w:val="003A68"/>
                              <w:sz w:val="14"/>
                              <w:szCs w:val="14"/>
                            </w:rPr>
                            <w:t>Apdo. 10058-1000</w:t>
                          </w:r>
                        </w:p>
                        <w:p w:rsidR="00D2424F" w:rsidP="00FA54DF" w:rsidRDefault="00D2424F" w14:paraId="6024FD96" w14:textId="77777777">
                          <w:pPr>
                            <w:rPr>
                              <w:color w:val="003A68"/>
                              <w:sz w:val="14"/>
                              <w:szCs w:val="14"/>
                            </w:rPr>
                          </w:pPr>
                          <w:r w:rsidRPr="00FA54DF">
                            <w:rPr>
                              <w:color w:val="003A68"/>
                              <w:sz w:val="14"/>
                              <w:szCs w:val="14"/>
                            </w:rPr>
                            <w:t>Av. 1 y Central, Calles 2 y 4</w:t>
                          </w:r>
                        </w:p>
                        <w:p w:rsidRPr="00FA54DF" w:rsidR="00D2424F" w:rsidP="00FA54DF" w:rsidRDefault="00D2424F" w14:paraId="06214880" w14:textId="77777777">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id="Text Box 4" style="position:absolute;margin-left:360.5pt;margin-top:-19.7pt;width:135.65pt;height:44.55pt;z-index:2516715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spid="_x0000_s1028"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UZC4AEAAKEDAAAOAAAAZHJzL2Uyb0RvYy54bWysU9tu2zAMfR+wfxD0vjgx4qYz4hRdiw4D&#10;ugvQ7QNkWbKF2aJGKbGzrx8lp2m2vQ17EUSRPjznkN7eTEPPDgq9AVvx1WLJmbISGmPbin/7+vDm&#10;mjMfhG1ED1ZV/Kg8v9m9frUdXaly6KBvFDICsb4cXcW7EFyZZV52ahB+AU5ZSmrAQQQKsc0aFCOh&#10;D32WL5dX2QjYOASpvKfX+znJdwlfayXDZ629CqyvOHEL6cR01vHMdltRtihcZ+SJhvgHFoMwlpqe&#10;oe5FEGyP5i+owUgEDzosJAwZaG2kShpIzWr5h5qnTjiVtJA53p1t8v8PVn46PLkvyML0DiYaYBLh&#10;3SPI755ZuOuEbdUtIoydEg01XkXLstH58vRptNqXPoLU40doaMhiHyABTRqH6ArpZIROAzieTVdT&#10;YDK23OT5pig4k5QrrorNdZFaiPL5a4c+vFcwsHipONJQE7o4PPoQ2YjyuSQ2s/Bg+j4Ntre/PVBh&#10;fEnsI+GZepjqiaqjihqaI+lAmPeE9pouHeBPzkbakYr7H3uBirP+gyUv3q7W67hUKVgXm5wCvMzU&#10;lxlhJUFVPHA2X+/CvIh7h6btqNPsvoVb8k+bJO2F1Yk37UFSfNrZuGiXcap6+bN2vwAAAP//AwBQ&#10;SwMEFAAGAAgAAAAhALKra7PfAAAACgEAAA8AAABkcnMvZG93bnJldi54bWxMj81OwzAQhO9IvIO1&#10;SNxau2mgOGRTIRBXEOVH4ubG2yQiXkex24S3x5zgOJrRzDfldna9ONEYOs8Iq6UCQVx723GD8Pb6&#10;uLgBEaJha3rPhPBNAbbV+VlpCusnfqHTLjYilXAoDEIb41BIGeqWnAlLPxAn7+BHZ2KSYyPtaKZU&#10;7nqZKXUtnek4LbRmoPuW6q/d0SG8Px0+P3L13Dy4q2Hys5LstES8vJjvbkFEmuNfGH7xEzpUiWnv&#10;j2yD6BE22Sp9iQiLtc5BpITW2RrEHiHXG5BVKf9fqH4AAAD//wMAUEsBAi0AFAAGAAgAAAAhALaD&#10;OJL+AAAA4QEAABMAAAAAAAAAAAAAAAAAAAAAAFtDb250ZW50X1R5cGVzXS54bWxQSwECLQAUAAYA&#10;CAAAACEAOP0h/9YAAACUAQAACwAAAAAAAAAAAAAAAAAvAQAAX3JlbHMvLnJlbHNQSwECLQAUAAYA&#10;CAAAACEAP2lGQuABAAChAwAADgAAAAAAAAAAAAAAAAAuAgAAZHJzL2Uyb0RvYy54bWxQSwECLQAU&#10;AAYACAAAACEAsqtrs98AAAAKAQAADwAAAAAAAAAAAAAAAAA6BAAAZHJzL2Rvd25yZXYueG1sUEsF&#10;BgAAAAAEAAQA8wAAAEYFAAAAAA==&#10;" w14:anchorId="441D3EAF">
              <v:textbox>
                <w:txbxContent>
                  <w:p w:rsidRPr="00FA54DF" w:rsidR="00D2424F" w:rsidP="00FA54DF" w:rsidRDefault="00D2424F" w14:paraId="436090D5"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P="00FA54DF" w:rsidRDefault="00D2424F" w14:paraId="6AA10A6D"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P="00FA54DF" w:rsidRDefault="00D2424F" w14:paraId="3F19E9A4" w14:textId="77777777">
                    <w:pPr>
                      <w:rPr>
                        <w:color w:val="003A68"/>
                        <w:sz w:val="14"/>
                        <w:szCs w:val="14"/>
                      </w:rPr>
                    </w:pPr>
                    <w:r w:rsidRPr="00FA54DF">
                      <w:rPr>
                        <w:color w:val="003A68"/>
                        <w:sz w:val="14"/>
                        <w:szCs w:val="14"/>
                      </w:rPr>
                      <w:t>Apdo. 10058-1000</w:t>
                    </w:r>
                  </w:p>
                  <w:p w:rsidR="00D2424F" w:rsidP="00FA54DF" w:rsidRDefault="00D2424F" w14:paraId="6024FD96" w14:textId="77777777">
                    <w:pPr>
                      <w:rPr>
                        <w:color w:val="003A68"/>
                        <w:sz w:val="14"/>
                        <w:szCs w:val="14"/>
                      </w:rPr>
                    </w:pPr>
                    <w:r w:rsidRPr="00FA54DF">
                      <w:rPr>
                        <w:color w:val="003A68"/>
                        <w:sz w:val="14"/>
                        <w:szCs w:val="14"/>
                      </w:rPr>
                      <w:t>Av. 1 y Central, Calles 2 y 4</w:t>
                    </w:r>
                  </w:p>
                  <w:p w:rsidRPr="00FA54DF" w:rsidR="00D2424F" w:rsidP="00FA54DF" w:rsidRDefault="00D2424F" w14:paraId="06214880" w14:textId="77777777">
                    <w:pPr>
                      <w:rPr>
                        <w:color w:val="003A68"/>
                        <w:sz w:val="14"/>
                        <w:szCs w:val="14"/>
                      </w:rPr>
                    </w:pPr>
                  </w:p>
                </w:txbxContent>
              </v:textbox>
            </v:shape>
          </w:pict>
        </mc:Fallback>
      </mc:AlternateContent>
    </w:r>
    <w:r w:rsidR="003D3D4E">
      <w:rPr>
        <w:noProof/>
        <w:lang w:val="es-CR" w:eastAsia="es-CR"/>
      </w:rPr>
      <w:drawing>
        <wp:anchor distT="0" distB="0" distL="114300" distR="114300" simplePos="0" relativeHeight="251676672" behindDoc="1" locked="0" layoutInCell="1" allowOverlap="1" wp14:editId="6FC1DDE4" wp14:anchorId="178BF850">
          <wp:simplePos x="0" y="0"/>
          <wp:positionH relativeFrom="column">
            <wp:posOffset>4550781</wp:posOffset>
          </wp:positionH>
          <wp:positionV relativeFrom="paragraph">
            <wp:posOffset>-190500</wp:posOffset>
          </wp:positionV>
          <wp:extent cx="8890" cy="431165"/>
          <wp:effectExtent l="0" t="0" r="0" b="0"/>
          <wp:wrapNone/>
          <wp:docPr id="564111473" name="Imagen 5641114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r w:rsidR="00D2424F">
      <w:tab/>
    </w:r>
    <w:r w:rsidR="00D2424F">
      <w:tab/>
    </w:r>
    <w:r w:rsidR="00D2424F">
      <w:tab/>
    </w:r>
  </w:p>
</w:ftr>
</file>

<file path=word/footer3.xml><?xml version="1.0" encoding="utf-8"?>
<w:ftr xmlns:a="http://schemas.openxmlformats.org/drawingml/2006/main" xmlns:aclsh="http://schemas.microsoft.com/office/drawing/2020/classificationShape" xmlns:a14="http://schemas.microsoft.com/office/drawing/2010/main" xmlns:pic="http://schemas.openxmlformats.org/drawingml/2006/pictur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F64992" w:rsidP="00F64992" w:rsidRDefault="0006621E" w14:paraId="195FA315" w14:textId="14C37649">
    <w:pPr>
      <w:jc w:val="left"/>
      <w:rPr>
        <w:color w:val="003A68"/>
        <w:sz w:val="14"/>
        <w:szCs w:val="14"/>
      </w:rPr>
    </w:pPr>
    <w:r>
      <w:rPr>
        <w:noProof/>
        <w:lang w:val="es-CR" w:eastAsia="es-CR"/>
      </w:rPr>
      <mc:AlternateContent>
        <mc:Choice Requires="wps">
          <w:drawing>
            <wp:anchor distT="0" distB="0" distL="0" distR="0" simplePos="0" relativeHeight="251697152" behindDoc="0" locked="0" layoutInCell="1" allowOverlap="1" wp14:editId="68E40059" wp14:anchorId="299D9434">
              <wp:simplePos x="1409700" y="9283700"/>
              <wp:positionH relativeFrom="page">
                <wp:align>center</wp:align>
              </wp:positionH>
              <wp:positionV relativeFrom="page">
                <wp:align>bottom</wp:align>
              </wp:positionV>
              <wp:extent cx="1083945" cy="345440"/>
              <wp:effectExtent l="0" t="0" r="1905" b="0"/>
              <wp:wrapNone/>
              <wp:docPr id="399882195" name="Cuadro de texto 1" descr="Uso Interno estrict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083945" cy="345440"/>
                      </a:xfrm>
                      <a:prstGeom prst="rect">
                        <a:avLst/>
                      </a:prstGeom>
                      <a:noFill/>
                      <a:ln>
                        <a:noFill/>
                      </a:ln>
                    </wps:spPr>
                    <wps:txbx>
                      <w:txbxContent>
                        <w:p w:rsidRPr="0006621E" w:rsidR="0006621E" w:rsidP="0006621E" w:rsidRDefault="0006621E" w14:paraId="6E6D1EDA" w14:textId="6B45779F">
                          <w:pPr>
                            <w:rPr>
                              <w:rFonts w:ascii="Aptos" w:hAnsi="Aptos" w:eastAsia="Aptos" w:cs="Aptos"/>
                              <w:noProof/>
                              <w:color w:val="000000"/>
                              <w:sz w:val="20"/>
                              <w:szCs w:val="20"/>
                            </w:rPr>
                          </w:pPr>
                          <w:r w:rsidRPr="0006621E">
                            <w:rPr>
                              <w:rFonts w:ascii="Aptos" w:hAnsi="Aptos" w:eastAsia="Aptos" w:cs="Aptos"/>
                              <w:noProof/>
                              <w:color w:val="000000"/>
                              <w:sz w:val="20"/>
                              <w:szCs w:val="20"/>
                            </w:rPr>
                            <w:t>Uso Interno estricto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id="_x0000_t202" coordsize="21600,21600" o:spt="202" path="m,l,21600r21600,l21600,xe" w14:anchorId="299D9434">
              <v:stroke joinstyle="miter"/>
              <v:path gradientshapeok="t" o:connecttype="rect"/>
            </v:shapetype>
            <v:shape id="Cuadro de texto 1" style="position:absolute;margin-left:0;margin-top:0;width:85.35pt;height:27.2pt;z-index:251697152;visibility:visible;mso-wrap-style:none;mso-wrap-distance-left:0;mso-wrap-distance-top:0;mso-wrap-distance-right:0;mso-wrap-distance-bottom:0;mso-position-horizontal:center;mso-position-horizontal-relative:page;mso-position-vertical:bottom;mso-position-vertical-relative:page;v-text-anchor:bottom" alt="Uso Interno estricto" o:spid="_x0000_s1029"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0ggfEAIAAB0EAAAOAAAAZHJzL2Uyb0RvYy54bWysU99v2jAQfp+0/8Hy+0igMLURoWKtmCah&#10;thKd+mwcm0SKfdbZkLC/fmdDYOv2NO3F+XJ3vh/ffZ7f96ZlB4W+AVvy8SjnTFkJVWN3Jf/+uvp0&#10;y5kPwlaiBatKflSe3y8+fph3rlATqKGtFDJKYn3RuZLXIbgiy7yslRF+BE5ZcmpAIwL94i6rUHSU&#10;3bTZJM8/Zx1g5RCk8p6sjycnX6T8WisZnrX2KrC25NRbSCemcxvPbDEXxQ6Fqxt5bkP8QxdGNJaK&#10;XlI9iiDYHps/UplGInjQYSTBZKB1I1WagaYZ5++m2dTCqTQLkePdhSb//9LKp8PGvSAL/RfoaYGR&#10;kM75wpMxztNrNPFLnTLyE4XHC22qD0zGS/ntzd10xpkk3810Np0mXrPrbYc+fFVgWAQlR1pLYksc&#10;1j5QRQodQmIxC6umbdNqWvubgQKjJbu2GFHotz1rqpJPhva3UB1pKoTTwr2Tq4ZKr4UPLwJpwzQI&#10;qTY806Fb6EoOZ8RZDfjjb/YYT8STl7OOFFNyS5LmrP1maSFRXAPAAWwTGN/ls5z8dm8egHQ4pifh&#10;ZIJkxdAOUCOYN9LzMhYil7CSypV8O8CHcJIuvQeplssURDpyIqztxsmYOtIVuXzt3wS6M+GBVvUE&#10;g5xE8Y73U2y86d1yH4j9tJRI7YnIM+OkwbSr83uJIv/1P0VdX/XiJwAAAP//AwBQSwMEFAAGAAgA&#10;AAAhAEoOkxnaAAAABAEAAA8AAABkcnMvZG93bnJldi54bWxMj8FOwzAMhu9IvENkJG4sZRsMlaYT&#10;msRpCGkbF25e4rWFxqkad+venowLXCxZ/6/Pn4vl6Ft1pD42gQ3cTzJQxDa4hisDH7vXuydQUZAd&#10;toHJwJkiLMvrqwJzF068oeNWKpUgHHM0UIt0udbR1uQxTkJHnLJD6D1KWvtKux5PCe5bPc2yR+2x&#10;4XShxo5WNdnv7eANPGzkbXjn3exznJ6/1t3Kzg5ra8ztzfjyDEpolL8yXPSTOpTJaR8GdlG1BtIj&#10;8jsv2SJbgNon8HwOuiz0f/nyBwAA//8DAFBLAQItABQABgAIAAAAIQC2gziS/gAAAOEBAAATAAAA&#10;AAAAAAAAAAAAAAAAAABbQ29udGVudF9UeXBlc10ueG1sUEsBAi0AFAAGAAgAAAAhADj9If/WAAAA&#10;lAEAAAsAAAAAAAAAAAAAAAAALwEAAF9yZWxzLy5yZWxzUEsBAi0AFAAGAAgAAAAhAEjSCB8QAgAA&#10;HQQAAA4AAAAAAAAAAAAAAAAALgIAAGRycy9lMm9Eb2MueG1sUEsBAi0AFAAGAAgAAAAhAEoOkxna&#10;AAAABAEAAA8AAAAAAAAAAAAAAAAAagQAAGRycy9kb3ducmV2LnhtbFBLBQYAAAAABAAEAPMAAABx&#10;BQAAAAA=&#10;">
              <v:fill o:detectmouseclick="t"/>
              <v:textbox style="mso-fit-shape-to-text:t" inset="0,0,0,15pt">
                <w:txbxContent>
                  <w:p w:rsidRPr="0006621E" w:rsidR="0006621E" w:rsidP="0006621E" w:rsidRDefault="0006621E" w14:paraId="6E6D1EDA" w14:textId="6B45779F">
                    <w:pPr>
                      <w:rPr>
                        <w:rFonts w:ascii="Aptos" w:hAnsi="Aptos" w:eastAsia="Aptos" w:cs="Aptos"/>
                        <w:noProof/>
                        <w:color w:val="000000"/>
                        <w:sz w:val="20"/>
                        <w:szCs w:val="20"/>
                      </w:rPr>
                    </w:pPr>
                    <w:r w:rsidRPr="0006621E">
                      <w:rPr>
                        <w:rFonts w:ascii="Aptos" w:hAnsi="Aptos" w:eastAsia="Aptos" w:cs="Aptos"/>
                        <w:noProof/>
                        <w:color w:val="000000"/>
                        <w:sz w:val="20"/>
                        <w:szCs w:val="20"/>
                      </w:rPr>
                      <w:t>Uso Interno estricto</w:t>
                    </w:r>
                  </w:p>
                </w:txbxContent>
              </v:textbox>
              <w10:wrap anchorx="page" anchory="page"/>
            </v:shape>
          </w:pict>
        </mc:Fallback>
      </mc:AlternateContent>
    </w:r>
    <w:r w:rsidR="00B65442">
      <w:rPr>
        <w:noProof/>
        <w:lang w:val="es-CR" w:eastAsia="es-CR"/>
      </w:rPr>
      <mc:AlternateContent>
        <mc:Choice Requires="wps">
          <w:drawing>
            <wp:anchor distT="0" distB="0" distL="114300" distR="114300" simplePos="0" relativeHeight="251670528" behindDoc="0" locked="0" layoutInCell="1" allowOverlap="1" wp14:editId="4068D164" wp14:anchorId="063F2B32">
              <wp:simplePos x="0" y="0"/>
              <wp:positionH relativeFrom="column">
                <wp:posOffset>4478655</wp:posOffset>
              </wp:positionH>
              <wp:positionV relativeFrom="paragraph">
                <wp:posOffset>-65405</wp:posOffset>
              </wp:positionV>
              <wp:extent cx="1233805" cy="523875"/>
              <wp:effectExtent l="0" t="0" r="0" b="9525"/>
              <wp:wrapNone/>
              <wp:docPr id="6" name="Text Box 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3380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Pr="00FA54DF" w:rsidR="00D2424F" w:rsidRDefault="00D2424F" w14:paraId="4A9C1752"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RDefault="00D2424F" w14:paraId="61378479"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RDefault="00D2424F" w14:paraId="29E1EE13" w14:textId="77777777">
                          <w:pPr>
                            <w:rPr>
                              <w:color w:val="003A68"/>
                              <w:sz w:val="14"/>
                              <w:szCs w:val="14"/>
                            </w:rPr>
                          </w:pPr>
                          <w:r w:rsidRPr="00FA54DF">
                            <w:rPr>
                              <w:color w:val="003A68"/>
                              <w:sz w:val="14"/>
                              <w:szCs w:val="14"/>
                            </w:rPr>
                            <w:t>Apdo. 10058-1000</w:t>
                          </w:r>
                        </w:p>
                        <w:p w:rsidR="00B65442" w:rsidP="00B65442" w:rsidRDefault="00B65442" w14:paraId="5B7719C1" w14:textId="77777777">
                          <w:pPr>
                            <w:rPr>
                              <w:color w:val="003A68"/>
                              <w:sz w:val="14"/>
                              <w:szCs w:val="14"/>
                            </w:rPr>
                          </w:pPr>
                          <w:r w:rsidRPr="00FA54DF">
                            <w:rPr>
                              <w:color w:val="003A68"/>
                              <w:sz w:val="14"/>
                              <w:szCs w:val="14"/>
                            </w:rPr>
                            <w:t>Av. 1 y Central, Calles 2 y 4</w:t>
                          </w:r>
                        </w:p>
                        <w:p w:rsidRPr="00FA54DF" w:rsidR="00D2424F" w:rsidRDefault="00D2424F" w14:paraId="0323EC91" w14:textId="77777777">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id="Text Box 3" style="position:absolute;margin-left:352.65pt;margin-top:-5.15pt;width:97.15pt;height:41.25pt;z-index:2516705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spid="_x0000_s1030"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uY204gEAAKgDAAAOAAAAZHJzL2Uyb0RvYy54bWysU9GO0zAQfEfiHyy/06Rpy5Wo6em40yGk&#10;40A6+ADHcRKLxGvWbpPy9aydXK/AG+LFsr3O7MzsZHc99h07KnQaTMGXi5QzZSRU2jQF//b1/s2W&#10;M+eFqUQHRhX8pBy/3r9+tRtsrjJooasUMgIxLh9swVvvbZ4kTraqF24BVhkq1oC98HTEJqlQDITe&#10;d0mWpm+TAbCyCFI5R7d3U5HvI35dK+k/17VTnnUFJ24+rhjXMqzJfifyBoVttZxpiH9g0QttqOkZ&#10;6k54wQ6o/4LqtURwUPuFhD6ButZSRQ2kZpn+oeapFVZFLWSOs2eb3P+DlY/HJ/sFmR/fw0gDjCKc&#10;fQD53TEDt60wjbpBhKFVoqLGy2BZMliXz58Gq13uAkg5fIKKhiwOHiLQWGMfXCGdjNBpAKez6Wr0&#10;TIaW2Wq1TTecSaptstX2ahNbiPz5a4vOf1DQs7ApONJQI7o4Pjgf2Ij8+UloZuBed10cbGd+u6CH&#10;4SayD4Qn6n4sR6arWVoQU0J1IjkIU1wo3rRpAX9yNlBUCu5+HAQqzrqPhix5t1yvQ7biYb25yuiA&#10;l5XysiKMJKiCe86m7a2f8niwqJuWOk1DMHBDNtY6KnxhNdOnOEThc3RD3i7P8dXLD7b/BQAA//8D&#10;AFBLAwQUAAYACAAAACEAjye58d4AAAAKAQAADwAAAGRycy9kb3ducmV2LnhtbEyPTU/DMAyG70j7&#10;D5GRdtuSdeyjpemEQFxBDIbELWu8tlrjVE22ln+POcHN1vvo9eN8N7pWXLEPjScNi7kCgVR621Cl&#10;4eP9ebYFEaIha1pPqOEbA+yKyU1uMusHesPrPlaCSyhkRkMdY5dJGcoanQlz3yFxdvK9M5HXvpK2&#10;NwOXu1YmSq2lMw3xhdp0+Fhjed5fnIbDy+nr8069Vk9u1Q1+VJJcKrWe3o4P9yAijvEPhl99VoeC&#10;nY7+QjaIVsNGrZaMapgtFA9MbNN0DeLIUZKALHL5/4XiBwAA//8DAFBLAQItABQABgAIAAAAIQC2&#10;gziS/gAAAOEBAAATAAAAAAAAAAAAAAAAAAAAAABbQ29udGVudF9UeXBlc10ueG1sUEsBAi0AFAAG&#10;AAgAAAAhADj9If/WAAAAlAEAAAsAAAAAAAAAAAAAAAAALwEAAF9yZWxzLy5yZWxzUEsBAi0AFAAG&#10;AAgAAAAhABy5jbTiAQAAqAMAAA4AAAAAAAAAAAAAAAAALgIAAGRycy9lMm9Eb2MueG1sUEsBAi0A&#10;FAAGAAgAAAAhAI8nufHeAAAACgEAAA8AAAAAAAAAAAAAAAAAPAQAAGRycy9kb3ducmV2LnhtbFBL&#10;BQYAAAAABAAEAPMAAABHBQAAAAA=&#10;" w14:anchorId="063F2B32">
              <v:textbox>
                <w:txbxContent>
                  <w:p w:rsidRPr="00FA54DF" w:rsidR="00D2424F" w:rsidRDefault="00D2424F" w14:paraId="4A9C1752"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RDefault="00D2424F" w14:paraId="61378479"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RDefault="00D2424F" w14:paraId="29E1EE13" w14:textId="77777777">
                    <w:pPr>
                      <w:rPr>
                        <w:color w:val="003A68"/>
                        <w:sz w:val="14"/>
                        <w:szCs w:val="14"/>
                      </w:rPr>
                    </w:pPr>
                    <w:r w:rsidRPr="00FA54DF">
                      <w:rPr>
                        <w:color w:val="003A68"/>
                        <w:sz w:val="14"/>
                        <w:szCs w:val="14"/>
                      </w:rPr>
                      <w:t>Apdo. 10058-1000</w:t>
                    </w:r>
                  </w:p>
                  <w:p w:rsidR="00B65442" w:rsidP="00B65442" w:rsidRDefault="00B65442" w14:paraId="5B7719C1" w14:textId="77777777">
                    <w:pPr>
                      <w:rPr>
                        <w:color w:val="003A68"/>
                        <w:sz w:val="14"/>
                        <w:szCs w:val="14"/>
                      </w:rPr>
                    </w:pPr>
                    <w:r w:rsidRPr="00FA54DF">
                      <w:rPr>
                        <w:color w:val="003A68"/>
                        <w:sz w:val="14"/>
                        <w:szCs w:val="14"/>
                      </w:rPr>
                      <w:t>Av. 1 y Central, Calles 2 y 4</w:t>
                    </w:r>
                  </w:p>
                  <w:p w:rsidRPr="00FA54DF" w:rsidR="00D2424F" w:rsidRDefault="00D2424F" w14:paraId="0323EC91" w14:textId="77777777">
                    <w:pPr>
                      <w:rPr>
                        <w:color w:val="003A68"/>
                        <w:sz w:val="14"/>
                        <w:szCs w:val="14"/>
                      </w:rPr>
                    </w:pPr>
                  </w:p>
                </w:txbxContent>
              </v:textbox>
            </v:shape>
          </w:pict>
        </mc:Fallback>
      </mc:AlternateContent>
    </w:r>
    <w:r w:rsidR="00F64992">
      <w:rPr>
        <w:noProof/>
        <w:lang w:val="es-CR" w:eastAsia="es-CR"/>
      </w:rPr>
      <w:drawing>
        <wp:anchor distT="0" distB="0" distL="114300" distR="114300" simplePos="0" relativeHeight="251669504" behindDoc="1" locked="0" layoutInCell="1" allowOverlap="1" wp14:editId="7745948B" wp14:anchorId="1035B3F6">
          <wp:simplePos x="0" y="0"/>
          <wp:positionH relativeFrom="column">
            <wp:posOffset>4553585</wp:posOffset>
          </wp:positionH>
          <wp:positionV relativeFrom="paragraph">
            <wp:posOffset>8687</wp:posOffset>
          </wp:positionV>
          <wp:extent cx="8890" cy="431165"/>
          <wp:effectExtent l="0" t="0" r="0" b="0"/>
          <wp:wrapNone/>
          <wp:docPr id="1125738075" name="Imagen 11257380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p>
  <w:p w:rsidR="00DC5D53" w:rsidP="0025085A" w:rsidRDefault="00DC5D53" w14:paraId="0500204B" w14:textId="77777777">
    <w:pPr>
      <w:pStyle w:val="Piedepgina"/>
      <w:tabs>
        <w:tab w:val="center" w:pos="4305"/>
        <w:tab w:val="left" w:pos="6290"/>
      </w:tabs>
      <w:jc w:val="left"/>
      <w:rPr>
        <w:color w:val="004990"/>
        <w:sz w:val="16"/>
        <w:szCs w:val="16"/>
      </w:rPr>
    </w:pPr>
    <w:r>
      <w:rPr>
        <w:color w:val="004990"/>
        <w:sz w:val="16"/>
        <w:szCs w:val="16"/>
      </w:rPr>
      <w:t>Seguridad:</w:t>
    </w:r>
    <w:sdt>
      <w:sdtPr>
        <w:rPr>
          <w:color w:val="004990"/>
          <w:sz w:val="16"/>
          <w:szCs w:val="16"/>
        </w:rPr>
        <w:alias w:val="Confidencialidad"/>
        <w:tag w:val="n32f5b5d94d147d6ae4b36230db37881"/>
        <w:id w:val="768274532"/>
        <w:lock w:val="contentLocked"/>
        <w:dataBinding w:prefixMappings="xmlns:ns0='http://schemas.microsoft.com/office/2006/metadata/properties' xmlns:ns1='http://www.w3.org/2001/XMLSchema-instance' xmlns:ns2='b875e23b-67d9-4b2e-bdec-edacbf90b326' xmlns:ns3='http://schemas.microsoft.com/office/infopath/2007/PartnerControls' xmlns:ns4='http://schemas.microsoft.com/sharepoint/v3' " w:xpath="/ns0:properties[1]/documentManagement[1]/ns2:n32f5b5d94d147d6ae4b36230db37881[1]/ns3:Terms[1]" w:storeItemID="{283BF82E-1A70-4392-8CF2-7DEAFF1953AE}"/>
        <w:text w:multiLine="1"/>
      </w:sdtPr>
      <w:sdtEndPr/>
      <w:sdtContent>
        <w:r w:rsidR="005F02FD">
          <w:rPr>
            <w:color w:val="004990"/>
            <w:sz w:val="16"/>
            <w:szCs w:val="16"/>
          </w:rPr>
          <w:t>Uso Interno</w:t>
        </w:r>
      </w:sdtContent>
    </w:sdt>
  </w:p>
  <w:p w:rsidR="00F64992" w:rsidP="00DC5D53" w:rsidRDefault="00F64992" w14:paraId="70E3918B" w14:textId="77777777">
    <w:pPr>
      <w:jc w:val="left"/>
      <w:rPr>
        <w:color w:val="003A68"/>
        <w:sz w:val="14"/>
        <w:szCs w:val="14"/>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8413D4D" w14:textId="77777777" w:rsidR="0006621E" w:rsidRDefault="0006621E" w:rsidP="00D43D57">
      <w:r>
        <w:separator/>
      </w:r>
    </w:p>
  </w:footnote>
  <w:footnote w:type="continuationSeparator" w:id="0">
    <w:p w14:paraId="0B57A997" w14:textId="77777777" w:rsidR="0006621E" w:rsidRDefault="0006621E" w:rsidP="00D43D57">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EC7A70" w:rsidRDefault="00EC7A70" w14:paraId="0DA5A62B" w14:textId="77777777">
    <w:pPr>
      <w:pStyle w:val="Encabezado"/>
    </w:pPr>
  </w:p>
</w:hdr>
</file>

<file path=word/header2.xml><?xml version="1.0" encoding="utf-8"?>
<w:hdr xmlns:a="http://schemas.openxmlformats.org/drawingml/2006/main" xmlns:pic="http://schemas.openxmlformats.org/drawingml/2006/picture" xmlns:a14="http://schemas.microsoft.com/office/drawing/2010/main"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D2424F" w:rsidP="00984A65" w:rsidRDefault="00EC7A70" w14:paraId="24C73BC4" w14:textId="77777777">
    <w:pPr>
      <w:pStyle w:val="Encabezado"/>
      <w:jc w:val="center"/>
    </w:pPr>
    <w:r>
      <w:rPr>
        <w:noProof/>
        <w:lang w:val="es-CR" w:eastAsia="es-CR"/>
      </w:rPr>
      <w:drawing>
        <wp:anchor distT="0" distB="0" distL="114300" distR="114300" simplePos="0" relativeHeight="251696128" behindDoc="1" locked="0" layoutInCell="1" allowOverlap="1" wp14:editId="5C278FAE" wp14:anchorId="6C74E950">
          <wp:simplePos x="0" y="0"/>
          <wp:positionH relativeFrom="column">
            <wp:posOffset>-114300</wp:posOffset>
          </wp:positionH>
          <wp:positionV relativeFrom="paragraph">
            <wp:posOffset>228600</wp:posOffset>
          </wp:positionV>
          <wp:extent cx="1511935" cy="645795"/>
          <wp:effectExtent l="0" t="0" r="0" b="0"/>
          <wp:wrapTight wrapText="bothSides">
            <wp:wrapPolygon edited="0">
              <wp:start x="1633" y="3186"/>
              <wp:lineTo x="1361" y="16566"/>
              <wp:lineTo x="7348" y="18478"/>
              <wp:lineTo x="20139" y="18478"/>
              <wp:lineTo x="20139" y="10195"/>
              <wp:lineTo x="19051" y="7646"/>
              <wp:lineTo x="14424" y="3186"/>
              <wp:lineTo x="1633" y="3186"/>
            </wp:wrapPolygon>
          </wp:wrapTight>
          <wp:docPr id="18955918" name="Imagen 189559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Logo-70aniversario-BCCR-Color.png"/>
                  <pic:cNvPicPr/>
                </pic:nvPicPr>
                <pic:blipFill>
                  <a:blip r:embed="rId1">
                    <a:extLst>
                      <a:ext uri="{28A0092B-C50C-407E-A947-70E740481C1C}">
                        <a14:useLocalDpi xmlns:a14="http://schemas.microsoft.com/office/drawing/2010/main" val="0"/>
                      </a:ext>
                    </a:extLst>
                  </a:blip>
                  <a:stretch>
                    <a:fillRect/>
                  </a:stretch>
                </pic:blipFill>
                <pic:spPr>
                  <a:xfrm>
                    <a:off x="0" y="0"/>
                    <a:ext cx="1511935" cy="645795"/>
                  </a:xfrm>
                  <a:prstGeom prst="rect">
                    <a:avLst/>
                  </a:prstGeom>
                </pic:spPr>
              </pic:pic>
            </a:graphicData>
          </a:graphic>
          <wp14:sizeRelH relativeFrom="page">
            <wp14:pctWidth>0</wp14:pctWidth>
          </wp14:sizeRelH>
          <wp14:sizeRelV relativeFrom="page">
            <wp14:pctHeight>0</wp14:pctHeight>
          </wp14:sizeRelV>
        </wp:anchor>
      </w:drawing>
    </w:r>
    <w:r w:rsidR="005975CD">
      <w:rPr>
        <w:noProof/>
        <w:lang w:val="es-CR" w:eastAsia="es-CR"/>
      </w:rPr>
      <w:drawing>
        <wp:anchor distT="0" distB="0" distL="114300" distR="114300" simplePos="0" relativeHeight="251692032" behindDoc="1" locked="0" layoutInCell="1" allowOverlap="1" wp14:editId="04477341" wp14:anchorId="74BFFC85">
          <wp:simplePos x="0" y="0"/>
          <wp:positionH relativeFrom="column">
            <wp:posOffset>4470400</wp:posOffset>
          </wp:positionH>
          <wp:positionV relativeFrom="paragraph">
            <wp:posOffset>298450</wp:posOffset>
          </wp:positionV>
          <wp:extent cx="941070" cy="424815"/>
          <wp:effectExtent l="0" t="0" r="0" b="0"/>
          <wp:wrapNone/>
          <wp:docPr id="364943707" name="Imagen 3649437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
                    <a:extLst>
                      <a:ext uri="{28A0092B-C50C-407E-A947-70E740481C1C}">
                        <a14:useLocalDpi xmlns:a14="http://schemas.microsoft.com/office/drawing/2010/main" val="0"/>
                      </a:ext>
                    </a:extLst>
                  </a:blip>
                  <a:srcRect l="82768"/>
                  <a:stretch/>
                </pic:blipFill>
                <pic:spPr bwMode="auto">
                  <a:xfrm>
                    <a:off x="0" y="0"/>
                    <a:ext cx="941070" cy="42481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header3.xml><?xml version="1.0" encoding="utf-8"?>
<w:hdr xmlns:a="http://schemas.openxmlformats.org/drawingml/2006/main" xmlns:pic="http://schemas.openxmlformats.org/drawingml/2006/picture" xmlns:a14="http://schemas.microsoft.com/office/drawing/2010/main"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D2424F" w:rsidP="00984A65" w:rsidRDefault="005F02FD" w14:paraId="2AC370EE" w14:textId="77777777">
    <w:pPr>
      <w:pStyle w:val="Encabezado"/>
      <w:jc w:val="center"/>
    </w:pPr>
    <w:r>
      <w:rPr>
        <w:noProof/>
        <w:lang w:val="es-CR" w:eastAsia="es-CR"/>
      </w:rPr>
      <w:drawing>
        <wp:anchor distT="0" distB="0" distL="114300" distR="114300" simplePos="0" relativeHeight="251694080" behindDoc="1" locked="0" layoutInCell="1" allowOverlap="1" wp14:editId="3B62C624" wp14:anchorId="7B6A62F2">
          <wp:simplePos x="0" y="0"/>
          <wp:positionH relativeFrom="column">
            <wp:posOffset>-160020</wp:posOffset>
          </wp:positionH>
          <wp:positionV relativeFrom="paragraph">
            <wp:posOffset>66040</wp:posOffset>
          </wp:positionV>
          <wp:extent cx="1512000" cy="646179"/>
          <wp:effectExtent l="0" t="0" r="0" b="0"/>
          <wp:wrapTight wrapText="bothSides">
            <wp:wrapPolygon edited="0">
              <wp:start x="1633" y="3186"/>
              <wp:lineTo x="1361" y="16566"/>
              <wp:lineTo x="7348" y="18478"/>
              <wp:lineTo x="20139" y="18478"/>
              <wp:lineTo x="20139" y="10195"/>
              <wp:lineTo x="19051" y="7646"/>
              <wp:lineTo x="14424" y="3186"/>
              <wp:lineTo x="1633" y="3186"/>
            </wp:wrapPolygon>
          </wp:wrapTight>
          <wp:docPr id="1506153119" name="Imagen 15061531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Logo-70aniversario-BCCR-Color.png"/>
                  <pic:cNvPicPr/>
                </pic:nvPicPr>
                <pic:blipFill>
                  <a:blip r:embed="rId1">
                    <a:extLst>
                      <a:ext uri="{28A0092B-C50C-407E-A947-70E740481C1C}">
                        <a14:useLocalDpi xmlns:a14="http://schemas.microsoft.com/office/drawing/2010/main" val="0"/>
                      </a:ext>
                    </a:extLst>
                  </a:blip>
                  <a:stretch>
                    <a:fillRect/>
                  </a:stretch>
                </pic:blipFill>
                <pic:spPr>
                  <a:xfrm>
                    <a:off x="0" y="0"/>
                    <a:ext cx="1512000" cy="646179"/>
                  </a:xfrm>
                  <a:prstGeom prst="rect">
                    <a:avLst/>
                  </a:prstGeom>
                </pic:spPr>
              </pic:pic>
            </a:graphicData>
          </a:graphic>
          <wp14:sizeRelH relativeFrom="page">
            <wp14:pctWidth>0</wp14:pctWidth>
          </wp14:sizeRelH>
          <wp14:sizeRelV relativeFrom="page">
            <wp14:pctHeight>0</wp14:pctHeight>
          </wp14:sizeRelV>
        </wp:anchor>
      </w:drawing>
    </w:r>
    <w:r w:rsidR="005975CD">
      <w:rPr>
        <w:noProof/>
        <w:lang w:val="es-CR" w:eastAsia="es-CR"/>
      </w:rPr>
      <w:drawing>
        <wp:anchor distT="0" distB="0" distL="114300" distR="114300" simplePos="0" relativeHeight="251689984" behindDoc="1" locked="0" layoutInCell="1" allowOverlap="1" wp14:editId="6AD19B49" wp14:anchorId="57582007">
          <wp:simplePos x="0" y="0"/>
          <wp:positionH relativeFrom="column">
            <wp:posOffset>4602480</wp:posOffset>
          </wp:positionH>
          <wp:positionV relativeFrom="paragraph">
            <wp:posOffset>187960</wp:posOffset>
          </wp:positionV>
          <wp:extent cx="857250" cy="424815"/>
          <wp:effectExtent l="0" t="0" r="6350" b="0"/>
          <wp:wrapNone/>
          <wp:docPr id="1134074308" name="Imagen 11340743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
                    <a:extLst>
                      <a:ext uri="{28A0092B-C50C-407E-A947-70E740481C1C}">
                        <a14:useLocalDpi xmlns:a14="http://schemas.microsoft.com/office/drawing/2010/main" val="0"/>
                      </a:ext>
                    </a:extLst>
                  </a:blip>
                  <a:srcRect l="84302"/>
                  <a:stretch/>
                </pic:blipFill>
                <pic:spPr bwMode="auto">
                  <a:xfrm>
                    <a:off x="0" y="0"/>
                    <a:ext cx="857250" cy="42481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42C61ED8"/>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D05A9512"/>
    <w:lvl w:ilvl="0">
      <w:start w:val="1"/>
      <w:numFmt w:val="decimal"/>
      <w:lvlText w:val="%1."/>
      <w:lvlJc w:val="left"/>
      <w:pPr>
        <w:tabs>
          <w:tab w:val="num" w:pos="1440"/>
        </w:tabs>
        <w:ind w:left="1440" w:hanging="360"/>
      </w:pPr>
    </w:lvl>
  </w:abstractNum>
  <w:abstractNum w:abstractNumId="2" w15:restartNumberingAfterBreak="0">
    <w:nsid w:val="FFFFFF7E"/>
    <w:multiLevelType w:val="singleLevel"/>
    <w:tmpl w:val="81482F7A"/>
    <w:lvl w:ilvl="0">
      <w:start w:val="1"/>
      <w:numFmt w:val="decimal"/>
      <w:lvlText w:val="%1."/>
      <w:lvlJc w:val="left"/>
      <w:pPr>
        <w:tabs>
          <w:tab w:val="num" w:pos="1080"/>
        </w:tabs>
        <w:ind w:left="1080" w:hanging="360"/>
      </w:pPr>
    </w:lvl>
  </w:abstractNum>
  <w:abstractNum w:abstractNumId="3" w15:restartNumberingAfterBreak="0">
    <w:nsid w:val="FFFFFF7F"/>
    <w:multiLevelType w:val="singleLevel"/>
    <w:tmpl w:val="C9A8B558"/>
    <w:lvl w:ilvl="0">
      <w:start w:val="1"/>
      <w:numFmt w:val="decimal"/>
      <w:lvlText w:val="%1."/>
      <w:lvlJc w:val="left"/>
      <w:pPr>
        <w:tabs>
          <w:tab w:val="num" w:pos="720"/>
        </w:tabs>
        <w:ind w:left="720" w:hanging="360"/>
      </w:pPr>
    </w:lvl>
  </w:abstractNum>
  <w:abstractNum w:abstractNumId="4" w15:restartNumberingAfterBreak="0">
    <w:nsid w:val="FFFFFF80"/>
    <w:multiLevelType w:val="singleLevel"/>
    <w:tmpl w:val="1916CF06"/>
    <w:lvl w:ilvl="0">
      <w:start w:val="1"/>
      <w:numFmt w:val="bullet"/>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93A481DA"/>
    <w:lvl w:ilvl="0">
      <w:start w:val="1"/>
      <w:numFmt w:val="bullet"/>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7012D65E"/>
    <w:lvl w:ilvl="0">
      <w:start w:val="1"/>
      <w:numFmt w:val="bullet"/>
      <w:lvlText w:val=""/>
      <w:lvlJc w:val="left"/>
      <w:pPr>
        <w:tabs>
          <w:tab w:val="num" w:pos="1080"/>
        </w:tabs>
        <w:ind w:left="1080" w:hanging="360"/>
      </w:pPr>
      <w:rPr>
        <w:rFonts w:ascii="Symbol" w:hAnsi="Symbol" w:hint="default"/>
      </w:rPr>
    </w:lvl>
  </w:abstractNum>
  <w:abstractNum w:abstractNumId="7" w15:restartNumberingAfterBreak="0">
    <w:nsid w:val="FFFFFF83"/>
    <w:multiLevelType w:val="singleLevel"/>
    <w:tmpl w:val="E73C77D4"/>
    <w:lvl w:ilvl="0">
      <w:start w:val="1"/>
      <w:numFmt w:val="bullet"/>
      <w:lvlText w:val=""/>
      <w:lvlJc w:val="left"/>
      <w:pPr>
        <w:tabs>
          <w:tab w:val="num" w:pos="720"/>
        </w:tabs>
        <w:ind w:left="720" w:hanging="360"/>
      </w:pPr>
      <w:rPr>
        <w:rFonts w:ascii="Symbol" w:hAnsi="Symbol" w:hint="default"/>
      </w:rPr>
    </w:lvl>
  </w:abstractNum>
  <w:abstractNum w:abstractNumId="8" w15:restartNumberingAfterBreak="0">
    <w:nsid w:val="FFFFFF88"/>
    <w:multiLevelType w:val="singleLevel"/>
    <w:tmpl w:val="BD982B1A"/>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461C2AA2"/>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6C66D12"/>
    <w:multiLevelType w:val="hybridMultilevel"/>
    <w:tmpl w:val="58B23A5A"/>
    <w:lvl w:ilvl="0" w:tplc="EF205014">
      <w:start w:val="1"/>
      <w:numFmt w:val="decimal"/>
      <w:pStyle w:val="numeracion"/>
      <w:lvlText w:val="%1."/>
      <w:lvlJc w:val="left"/>
      <w:pPr>
        <w:ind w:left="1526" w:hanging="360"/>
      </w:pPr>
      <w:rPr>
        <w:rFonts w:ascii="Calibri" w:hAnsi="Calibri" w:hint="default"/>
      </w:rPr>
    </w:lvl>
    <w:lvl w:ilvl="1" w:tplc="0C0A0019" w:tentative="1">
      <w:start w:val="1"/>
      <w:numFmt w:val="lowerLetter"/>
      <w:lvlText w:val="%2."/>
      <w:lvlJc w:val="left"/>
      <w:pPr>
        <w:ind w:left="2246" w:hanging="360"/>
      </w:pPr>
    </w:lvl>
    <w:lvl w:ilvl="2" w:tplc="0C0A001B" w:tentative="1">
      <w:start w:val="1"/>
      <w:numFmt w:val="lowerRoman"/>
      <w:lvlText w:val="%3."/>
      <w:lvlJc w:val="right"/>
      <w:pPr>
        <w:ind w:left="2966" w:hanging="180"/>
      </w:pPr>
    </w:lvl>
    <w:lvl w:ilvl="3" w:tplc="0C0A000F" w:tentative="1">
      <w:start w:val="1"/>
      <w:numFmt w:val="decimal"/>
      <w:lvlText w:val="%4."/>
      <w:lvlJc w:val="left"/>
      <w:pPr>
        <w:ind w:left="3686" w:hanging="360"/>
      </w:pPr>
    </w:lvl>
    <w:lvl w:ilvl="4" w:tplc="0C0A0019" w:tentative="1">
      <w:start w:val="1"/>
      <w:numFmt w:val="lowerLetter"/>
      <w:lvlText w:val="%5."/>
      <w:lvlJc w:val="left"/>
      <w:pPr>
        <w:ind w:left="4406" w:hanging="360"/>
      </w:pPr>
    </w:lvl>
    <w:lvl w:ilvl="5" w:tplc="0C0A001B" w:tentative="1">
      <w:start w:val="1"/>
      <w:numFmt w:val="lowerRoman"/>
      <w:lvlText w:val="%6."/>
      <w:lvlJc w:val="right"/>
      <w:pPr>
        <w:ind w:left="5126" w:hanging="180"/>
      </w:pPr>
    </w:lvl>
    <w:lvl w:ilvl="6" w:tplc="0C0A000F" w:tentative="1">
      <w:start w:val="1"/>
      <w:numFmt w:val="decimal"/>
      <w:lvlText w:val="%7."/>
      <w:lvlJc w:val="left"/>
      <w:pPr>
        <w:ind w:left="5846" w:hanging="360"/>
      </w:pPr>
    </w:lvl>
    <w:lvl w:ilvl="7" w:tplc="0C0A0019" w:tentative="1">
      <w:start w:val="1"/>
      <w:numFmt w:val="lowerLetter"/>
      <w:lvlText w:val="%8."/>
      <w:lvlJc w:val="left"/>
      <w:pPr>
        <w:ind w:left="6566" w:hanging="360"/>
      </w:pPr>
    </w:lvl>
    <w:lvl w:ilvl="8" w:tplc="0C0A001B" w:tentative="1">
      <w:start w:val="1"/>
      <w:numFmt w:val="lowerRoman"/>
      <w:lvlText w:val="%9."/>
      <w:lvlJc w:val="right"/>
      <w:pPr>
        <w:ind w:left="7286" w:hanging="180"/>
      </w:pPr>
    </w:lvl>
  </w:abstractNum>
  <w:abstractNum w:abstractNumId="11" w15:restartNumberingAfterBreak="0">
    <w:nsid w:val="527939E7"/>
    <w:multiLevelType w:val="hybridMultilevel"/>
    <w:tmpl w:val="6FD836C4"/>
    <w:lvl w:ilvl="0" w:tplc="525ADCAC">
      <w:start w:val="1"/>
      <w:numFmt w:val="bullet"/>
      <w:pStyle w:val="vinetas"/>
      <w:lvlText w:val=""/>
      <w:lvlJc w:val="left"/>
      <w:pPr>
        <w:ind w:left="1526" w:hanging="360"/>
      </w:pPr>
      <w:rPr>
        <w:rFonts w:ascii="Wingdings 3" w:hAnsi="Wingdings 3" w:hint="default"/>
        <w:color w:val="auto"/>
        <w:sz w:val="28"/>
      </w:rPr>
    </w:lvl>
    <w:lvl w:ilvl="1" w:tplc="0C0A0003" w:tentative="1">
      <w:start w:val="1"/>
      <w:numFmt w:val="bullet"/>
      <w:lvlText w:val="o"/>
      <w:lvlJc w:val="left"/>
      <w:pPr>
        <w:ind w:left="2606" w:hanging="360"/>
      </w:pPr>
      <w:rPr>
        <w:rFonts w:ascii="Courier New" w:hAnsi="Courier New" w:cs="Courier New" w:hint="default"/>
      </w:rPr>
    </w:lvl>
    <w:lvl w:ilvl="2" w:tplc="0C0A0005" w:tentative="1">
      <w:start w:val="1"/>
      <w:numFmt w:val="bullet"/>
      <w:lvlText w:val=""/>
      <w:lvlJc w:val="left"/>
      <w:pPr>
        <w:ind w:left="3326" w:hanging="360"/>
      </w:pPr>
      <w:rPr>
        <w:rFonts w:ascii="Wingdings" w:hAnsi="Wingdings" w:hint="default"/>
      </w:rPr>
    </w:lvl>
    <w:lvl w:ilvl="3" w:tplc="0C0A0001" w:tentative="1">
      <w:start w:val="1"/>
      <w:numFmt w:val="bullet"/>
      <w:lvlText w:val=""/>
      <w:lvlJc w:val="left"/>
      <w:pPr>
        <w:ind w:left="4046" w:hanging="360"/>
      </w:pPr>
      <w:rPr>
        <w:rFonts w:ascii="Symbol" w:hAnsi="Symbol" w:hint="default"/>
      </w:rPr>
    </w:lvl>
    <w:lvl w:ilvl="4" w:tplc="0C0A0003" w:tentative="1">
      <w:start w:val="1"/>
      <w:numFmt w:val="bullet"/>
      <w:lvlText w:val="o"/>
      <w:lvlJc w:val="left"/>
      <w:pPr>
        <w:ind w:left="4766" w:hanging="360"/>
      </w:pPr>
      <w:rPr>
        <w:rFonts w:ascii="Courier New" w:hAnsi="Courier New" w:cs="Courier New" w:hint="default"/>
      </w:rPr>
    </w:lvl>
    <w:lvl w:ilvl="5" w:tplc="0C0A0005" w:tentative="1">
      <w:start w:val="1"/>
      <w:numFmt w:val="bullet"/>
      <w:lvlText w:val=""/>
      <w:lvlJc w:val="left"/>
      <w:pPr>
        <w:ind w:left="5486" w:hanging="360"/>
      </w:pPr>
      <w:rPr>
        <w:rFonts w:ascii="Wingdings" w:hAnsi="Wingdings" w:hint="default"/>
      </w:rPr>
    </w:lvl>
    <w:lvl w:ilvl="6" w:tplc="0C0A0001" w:tentative="1">
      <w:start w:val="1"/>
      <w:numFmt w:val="bullet"/>
      <w:lvlText w:val=""/>
      <w:lvlJc w:val="left"/>
      <w:pPr>
        <w:ind w:left="6206" w:hanging="360"/>
      </w:pPr>
      <w:rPr>
        <w:rFonts w:ascii="Symbol" w:hAnsi="Symbol" w:hint="default"/>
      </w:rPr>
    </w:lvl>
    <w:lvl w:ilvl="7" w:tplc="0C0A0003" w:tentative="1">
      <w:start w:val="1"/>
      <w:numFmt w:val="bullet"/>
      <w:lvlText w:val="o"/>
      <w:lvlJc w:val="left"/>
      <w:pPr>
        <w:ind w:left="6926" w:hanging="360"/>
      </w:pPr>
      <w:rPr>
        <w:rFonts w:ascii="Courier New" w:hAnsi="Courier New" w:cs="Courier New" w:hint="default"/>
      </w:rPr>
    </w:lvl>
    <w:lvl w:ilvl="8" w:tplc="0C0A0005" w:tentative="1">
      <w:start w:val="1"/>
      <w:numFmt w:val="bullet"/>
      <w:lvlText w:val=""/>
      <w:lvlJc w:val="left"/>
      <w:pPr>
        <w:ind w:left="7646" w:hanging="360"/>
      </w:pPr>
      <w:rPr>
        <w:rFonts w:ascii="Wingdings" w:hAnsi="Wingdings" w:hint="default"/>
      </w:rPr>
    </w:lvl>
  </w:abstractNum>
  <w:num w:numId="1" w16cid:durableId="1939292964">
    <w:abstractNumId w:val="10"/>
  </w:num>
  <w:num w:numId="2" w16cid:durableId="1176723386">
    <w:abstractNumId w:val="11"/>
  </w:num>
  <w:num w:numId="3" w16cid:durableId="610893475">
    <w:abstractNumId w:val="9"/>
  </w:num>
  <w:num w:numId="4" w16cid:durableId="347293011">
    <w:abstractNumId w:val="7"/>
  </w:num>
  <w:num w:numId="5" w16cid:durableId="2064402397">
    <w:abstractNumId w:val="6"/>
  </w:num>
  <w:num w:numId="6" w16cid:durableId="1053189052">
    <w:abstractNumId w:val="5"/>
  </w:num>
  <w:num w:numId="7" w16cid:durableId="241523602">
    <w:abstractNumId w:val="4"/>
  </w:num>
  <w:num w:numId="8" w16cid:durableId="18437253">
    <w:abstractNumId w:val="8"/>
  </w:num>
  <w:num w:numId="9" w16cid:durableId="1618483682">
    <w:abstractNumId w:val="3"/>
  </w:num>
  <w:num w:numId="10" w16cid:durableId="1966499199">
    <w:abstractNumId w:val="2"/>
  </w:num>
  <w:num w:numId="11" w16cid:durableId="510409258">
    <w:abstractNumId w:val="1"/>
  </w:num>
  <w:num w:numId="12" w16cid:durableId="1775323230">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stylePaneFormatFilter w:val="1228" w:allStyles="0" w:customStyles="0" w:latentStyles="0" w:stylesInUse="1" w:headingStyles="1" w:numberingStyles="0" w:tableStyles="0" w:directFormattingOnRuns="0" w:directFormattingOnParagraphs="1" w:directFormattingOnNumbering="0" w:directFormattingOnTables="0" w:clearFormatting="1" w:top3HeadingStyles="0" w:visibleStyles="0" w:alternateStyleNames="0"/>
  <w:documentProtection w:formatting="1" w:enforcement="0"/>
  <w:styleLockTheme/>
  <w:styleLockQFSet/>
  <w:defaultTabStop w:val="720"/>
  <w:hyphenationZone w:val="425"/>
  <w:characterSpacingControl w:val="doNotCompress"/>
  <w:hdrShapeDefaults>
    <o:shapedefaults v:ext="edit" spidmax="2051"/>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6621E"/>
    <w:rsid w:val="000064A4"/>
    <w:rsid w:val="000235B5"/>
    <w:rsid w:val="00026C85"/>
    <w:rsid w:val="000439A6"/>
    <w:rsid w:val="00060C03"/>
    <w:rsid w:val="000646DD"/>
    <w:rsid w:val="0006621E"/>
    <w:rsid w:val="00081865"/>
    <w:rsid w:val="00082968"/>
    <w:rsid w:val="000A4501"/>
    <w:rsid w:val="000E0AC6"/>
    <w:rsid w:val="001322B4"/>
    <w:rsid w:val="0016220C"/>
    <w:rsid w:val="001653C6"/>
    <w:rsid w:val="001946F4"/>
    <w:rsid w:val="001A43C4"/>
    <w:rsid w:val="001A6574"/>
    <w:rsid w:val="001C5806"/>
    <w:rsid w:val="002307FE"/>
    <w:rsid w:val="00230C67"/>
    <w:rsid w:val="00243EC6"/>
    <w:rsid w:val="002645B7"/>
    <w:rsid w:val="00282E32"/>
    <w:rsid w:val="002C56A4"/>
    <w:rsid w:val="002D2D2E"/>
    <w:rsid w:val="002E3589"/>
    <w:rsid w:val="002E3F05"/>
    <w:rsid w:val="002E56D1"/>
    <w:rsid w:val="002E571B"/>
    <w:rsid w:val="002F08D5"/>
    <w:rsid w:val="003060E2"/>
    <w:rsid w:val="00310570"/>
    <w:rsid w:val="00317BBB"/>
    <w:rsid w:val="00322A87"/>
    <w:rsid w:val="003312B8"/>
    <w:rsid w:val="00344217"/>
    <w:rsid w:val="00344E6D"/>
    <w:rsid w:val="00353BB8"/>
    <w:rsid w:val="003554C5"/>
    <w:rsid w:val="00365794"/>
    <w:rsid w:val="00373B22"/>
    <w:rsid w:val="00382173"/>
    <w:rsid w:val="003C4C71"/>
    <w:rsid w:val="003D3D4E"/>
    <w:rsid w:val="003E4EDB"/>
    <w:rsid w:val="00410551"/>
    <w:rsid w:val="00447A41"/>
    <w:rsid w:val="00451CDE"/>
    <w:rsid w:val="004822E6"/>
    <w:rsid w:val="00492FE3"/>
    <w:rsid w:val="004D7F44"/>
    <w:rsid w:val="004F655C"/>
    <w:rsid w:val="004F74E7"/>
    <w:rsid w:val="005105C4"/>
    <w:rsid w:val="00550D78"/>
    <w:rsid w:val="00557369"/>
    <w:rsid w:val="005706D1"/>
    <w:rsid w:val="005751FC"/>
    <w:rsid w:val="00577A95"/>
    <w:rsid w:val="005928D3"/>
    <w:rsid w:val="0059392E"/>
    <w:rsid w:val="005975CD"/>
    <w:rsid w:val="005C173B"/>
    <w:rsid w:val="005E07F2"/>
    <w:rsid w:val="005F02FD"/>
    <w:rsid w:val="006033C4"/>
    <w:rsid w:val="00603B3F"/>
    <w:rsid w:val="00604A3D"/>
    <w:rsid w:val="0060703F"/>
    <w:rsid w:val="00612353"/>
    <w:rsid w:val="00614D68"/>
    <w:rsid w:val="00620B23"/>
    <w:rsid w:val="0062633F"/>
    <w:rsid w:val="00635AC4"/>
    <w:rsid w:val="00640202"/>
    <w:rsid w:val="00662901"/>
    <w:rsid w:val="00692661"/>
    <w:rsid w:val="006E3610"/>
    <w:rsid w:val="006E6F58"/>
    <w:rsid w:val="00707095"/>
    <w:rsid w:val="00714DC4"/>
    <w:rsid w:val="0074397B"/>
    <w:rsid w:val="007455FF"/>
    <w:rsid w:val="00755896"/>
    <w:rsid w:val="0079518D"/>
    <w:rsid w:val="007D1328"/>
    <w:rsid w:val="007F1723"/>
    <w:rsid w:val="007F327D"/>
    <w:rsid w:val="007F3A44"/>
    <w:rsid w:val="0080663E"/>
    <w:rsid w:val="008202A0"/>
    <w:rsid w:val="008310AB"/>
    <w:rsid w:val="00832753"/>
    <w:rsid w:val="00842773"/>
    <w:rsid w:val="0085692C"/>
    <w:rsid w:val="00864362"/>
    <w:rsid w:val="00887400"/>
    <w:rsid w:val="00892708"/>
    <w:rsid w:val="00893B0D"/>
    <w:rsid w:val="00895097"/>
    <w:rsid w:val="008A1B60"/>
    <w:rsid w:val="008B3838"/>
    <w:rsid w:val="008C0BF0"/>
    <w:rsid w:val="008D0528"/>
    <w:rsid w:val="008E5850"/>
    <w:rsid w:val="008F33F5"/>
    <w:rsid w:val="00904CBE"/>
    <w:rsid w:val="0093548F"/>
    <w:rsid w:val="00936085"/>
    <w:rsid w:val="009475B6"/>
    <w:rsid w:val="00962265"/>
    <w:rsid w:val="0097235C"/>
    <w:rsid w:val="00975042"/>
    <w:rsid w:val="00977CEE"/>
    <w:rsid w:val="00982147"/>
    <w:rsid w:val="00983CB1"/>
    <w:rsid w:val="00984A65"/>
    <w:rsid w:val="009908DE"/>
    <w:rsid w:val="009B5E5E"/>
    <w:rsid w:val="009C47FE"/>
    <w:rsid w:val="009F54CB"/>
    <w:rsid w:val="009F6EB0"/>
    <w:rsid w:val="00A26E9E"/>
    <w:rsid w:val="00A34523"/>
    <w:rsid w:val="00A53486"/>
    <w:rsid w:val="00A84CDB"/>
    <w:rsid w:val="00A906DD"/>
    <w:rsid w:val="00AB3B14"/>
    <w:rsid w:val="00AC5138"/>
    <w:rsid w:val="00AD0649"/>
    <w:rsid w:val="00AE3929"/>
    <w:rsid w:val="00AF45B7"/>
    <w:rsid w:val="00B079EC"/>
    <w:rsid w:val="00B1318C"/>
    <w:rsid w:val="00B2005E"/>
    <w:rsid w:val="00B464F6"/>
    <w:rsid w:val="00B65442"/>
    <w:rsid w:val="00B77CF0"/>
    <w:rsid w:val="00B80284"/>
    <w:rsid w:val="00B84E87"/>
    <w:rsid w:val="00B94DE2"/>
    <w:rsid w:val="00B9592F"/>
    <w:rsid w:val="00BA112E"/>
    <w:rsid w:val="00BA711C"/>
    <w:rsid w:val="00BB0F2F"/>
    <w:rsid w:val="00BB470C"/>
    <w:rsid w:val="00BC03D6"/>
    <w:rsid w:val="00BE6A0B"/>
    <w:rsid w:val="00BE7B10"/>
    <w:rsid w:val="00BF4EBD"/>
    <w:rsid w:val="00BF7FA3"/>
    <w:rsid w:val="00C039CE"/>
    <w:rsid w:val="00C1795E"/>
    <w:rsid w:val="00C22C6C"/>
    <w:rsid w:val="00C414C9"/>
    <w:rsid w:val="00C42047"/>
    <w:rsid w:val="00C5093E"/>
    <w:rsid w:val="00C60480"/>
    <w:rsid w:val="00C64425"/>
    <w:rsid w:val="00C80673"/>
    <w:rsid w:val="00C809BA"/>
    <w:rsid w:val="00C9305E"/>
    <w:rsid w:val="00D03728"/>
    <w:rsid w:val="00D06E99"/>
    <w:rsid w:val="00D102F8"/>
    <w:rsid w:val="00D10AD8"/>
    <w:rsid w:val="00D13CED"/>
    <w:rsid w:val="00D2424F"/>
    <w:rsid w:val="00D31949"/>
    <w:rsid w:val="00D32808"/>
    <w:rsid w:val="00D43D57"/>
    <w:rsid w:val="00D54C08"/>
    <w:rsid w:val="00D55CA3"/>
    <w:rsid w:val="00DB3E70"/>
    <w:rsid w:val="00DB54F0"/>
    <w:rsid w:val="00DC2193"/>
    <w:rsid w:val="00DC3B8E"/>
    <w:rsid w:val="00DC5D53"/>
    <w:rsid w:val="00DE08C6"/>
    <w:rsid w:val="00E11252"/>
    <w:rsid w:val="00E220C4"/>
    <w:rsid w:val="00E5185D"/>
    <w:rsid w:val="00E71E60"/>
    <w:rsid w:val="00E75AC8"/>
    <w:rsid w:val="00E81553"/>
    <w:rsid w:val="00EB71D8"/>
    <w:rsid w:val="00EC7A70"/>
    <w:rsid w:val="00EE00D4"/>
    <w:rsid w:val="00EE3A47"/>
    <w:rsid w:val="00EF0C8B"/>
    <w:rsid w:val="00F1102D"/>
    <w:rsid w:val="00F1297C"/>
    <w:rsid w:val="00F64992"/>
    <w:rsid w:val="00F654F5"/>
    <w:rsid w:val="00F70AB7"/>
    <w:rsid w:val="00F8680D"/>
    <w:rsid w:val="00FA1E58"/>
    <w:rsid w:val="00FA54DF"/>
    <w:rsid w:val="00FB79EB"/>
    <w:rsid w:val="00FE41AC"/>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shapeDefaults>
    <o:shapedefaults v:ext="edit" spidmax="2051"/>
    <o:shapelayout v:ext="edit">
      <o:idmap v:ext="edit" data="2"/>
    </o:shapelayout>
  </w:shapeDefaults>
  <w:decimalSymbol w:val=","/>
  <w:listSeparator w:val=";"/>
  <w14:docId w14:val="3D8E3C9F"/>
  <w15:docId w15:val="{CB4490AC-4AB7-4F06-B755-16FCBA0F259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Franklin Gothic Book" w:eastAsia="Calibri" w:hAnsi="Franklin Gothic Book" w:cs="Times New Roman"/>
        <w:lang w:val="es-CR" w:eastAsia="es-CR" w:bidi="ar-SA"/>
      </w:rPr>
    </w:rPrDefault>
    <w:pPrDefault/>
  </w:docDefaults>
  <w:latentStyles w:defLockedState="1" w:defUIPriority="99" w:defSemiHidden="0" w:defUnhideWhenUsed="0" w:defQFormat="0" w:count="376">
    <w:lsdException w:name="Normal" w:locked="0" w:uiPriority="1" w:qFormat="1"/>
    <w:lsdException w:name="heading 1" w:uiPriority="9"/>
    <w:lsdException w:name="heading 2" w:semiHidden="1" w:uiPriority="9" w:unhideWhenUsed="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locked="0" w:semiHidden="1" w:unhideWhenUsed="1"/>
    <w:lsdException w:name="footer" w:locked="0"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locked="0"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locked="0" w:semiHidden="1" w:unhideWhenUsed="1"/>
    <w:lsdException w:name="HTML Bottom of Form" w:locked="0"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locked="0" w:semiHidden="1" w:unhideWhenUsed="1"/>
    <w:lsdException w:name="annotation subject" w:semiHidden="1" w:unhideWhenUsed="1"/>
    <w:lsdException w:name="No List" w:locked="0"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locked="0" w:uiPriority="5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locked="0" w:uiPriority="60"/>
    <w:lsdException w:name="Light List Accent 6" w:locked="0" w:uiPriority="61"/>
    <w:lsdException w:name="Light Grid Accent 6" w:locked="0" w:uiPriority="62"/>
    <w:lsdException w:name="Medium Shading 1 Accent 6" w:locked="0"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locked="0" w:uiPriority="41"/>
    <w:lsdException w:name="Plain Table 2" w:locked="0" w:uiPriority="42"/>
    <w:lsdException w:name="Plain Table 3" w:locked="0" w:uiPriority="43"/>
    <w:lsdException w:name="Plain Table 4" w:locked="0" w:uiPriority="44"/>
    <w:lsdException w:name="Plain Table 5" w:locked="0" w:uiPriority="45"/>
    <w:lsdException w:name="Grid Table Light" w:locked="0" w:uiPriority="40"/>
    <w:lsdException w:name="Grid Table 1 Light" w:locked="0" w:uiPriority="46"/>
    <w:lsdException w:name="Grid Table 2" w:locked="0" w:uiPriority="47"/>
    <w:lsdException w:name="Grid Table 3" w:locked="0" w:uiPriority="48"/>
    <w:lsdException w:name="Grid Table 4" w:locked="0" w:uiPriority="49"/>
    <w:lsdException w:name="Grid Table 5 Dark" w:locked="0" w:uiPriority="50"/>
    <w:lsdException w:name="Grid Table 6 Colorful" w:locked="0" w:uiPriority="51"/>
    <w:lsdException w:name="Grid Table 7 Colorful" w:locked="0" w:uiPriority="52"/>
    <w:lsdException w:name="Grid Table 1 Light Accent 1" w:locked="0" w:uiPriority="46"/>
    <w:lsdException w:name="Grid Table 2 Accent 1" w:locked="0" w:uiPriority="47"/>
    <w:lsdException w:name="Grid Table 3 Accent 1" w:locked="0" w:uiPriority="48"/>
    <w:lsdException w:name="Grid Table 4 Accent 1" w:locked="0" w:uiPriority="49"/>
    <w:lsdException w:name="Grid Table 5 Dark Accent 1" w:locked="0" w:uiPriority="50"/>
    <w:lsdException w:name="Grid Table 6 Colorful Accent 1" w:locked="0" w:uiPriority="51"/>
    <w:lsdException w:name="Grid Table 7 Colorful Accent 1" w:locked="0" w:uiPriority="52"/>
    <w:lsdException w:name="Grid Table 1 Light Accent 2" w:locked="0" w:uiPriority="46"/>
    <w:lsdException w:name="Grid Table 2 Accent 2" w:locked="0" w:uiPriority="47"/>
    <w:lsdException w:name="Grid Table 3 Accent 2" w:locked="0" w:uiPriority="48"/>
    <w:lsdException w:name="Grid Table 4 Accent 2" w:locked="0" w:uiPriority="49"/>
    <w:lsdException w:name="Grid Table 5 Dark Accent 2" w:locked="0" w:uiPriority="50"/>
    <w:lsdException w:name="Grid Table 6 Colorful Accent 2" w:locked="0" w:uiPriority="51"/>
    <w:lsdException w:name="Grid Table 7 Colorful Accent 2" w:locked="0" w:uiPriority="52"/>
    <w:lsdException w:name="Grid Table 1 Light Accent 3" w:locked="0" w:uiPriority="46"/>
    <w:lsdException w:name="Grid Table 2 Accent 3" w:locked="0" w:uiPriority="47"/>
    <w:lsdException w:name="Grid Table 3 Accent 3" w:locked="0" w:uiPriority="48"/>
    <w:lsdException w:name="Grid Table 4 Accent 3" w:locked="0" w:uiPriority="49"/>
    <w:lsdException w:name="Grid Table 5 Dark Accent 3" w:locked="0" w:uiPriority="50"/>
    <w:lsdException w:name="Grid Table 6 Colorful Accent 3" w:locked="0" w:uiPriority="51"/>
    <w:lsdException w:name="Grid Table 7 Colorful Accent 3" w:locked="0" w:uiPriority="52"/>
    <w:lsdException w:name="Grid Table 1 Light Accent 4" w:locked="0" w:uiPriority="46"/>
    <w:lsdException w:name="Grid Table 2 Accent 4" w:locked="0" w:uiPriority="47"/>
    <w:lsdException w:name="Grid Table 3 Accent 4" w:locked="0" w:uiPriority="48"/>
    <w:lsdException w:name="Grid Table 4 Accent 4" w:locked="0" w:uiPriority="49"/>
    <w:lsdException w:name="Grid Table 5 Dark Accent 4" w:locked="0" w:uiPriority="50"/>
    <w:lsdException w:name="Grid Table 6 Colorful Accent 4" w:locked="0" w:uiPriority="51"/>
    <w:lsdException w:name="Grid Table 7 Colorful Accent 4" w:locked="0" w:uiPriority="52"/>
    <w:lsdException w:name="Grid Table 1 Light Accent 5" w:locked="0" w:uiPriority="46"/>
    <w:lsdException w:name="Grid Table 2 Accent 5" w:locked="0" w:uiPriority="47"/>
    <w:lsdException w:name="Grid Table 3 Accent 5" w:locked="0" w:uiPriority="48"/>
    <w:lsdException w:name="Grid Table 4 Accent 5" w:locked="0" w:uiPriority="49"/>
    <w:lsdException w:name="Grid Table 5 Dark Accent 5" w:locked="0" w:uiPriority="50"/>
    <w:lsdException w:name="Grid Table 6 Colorful Accent 5" w:locked="0" w:uiPriority="51"/>
    <w:lsdException w:name="Grid Table 7 Colorful Accent 5" w:locked="0" w:uiPriority="52"/>
    <w:lsdException w:name="Grid Table 1 Light Accent 6" w:locked="0" w:uiPriority="46"/>
    <w:lsdException w:name="Grid Table 2 Accent 6" w:locked="0" w:uiPriority="47"/>
    <w:lsdException w:name="Grid Table 3 Accent 6" w:locked="0" w:uiPriority="48"/>
    <w:lsdException w:name="Grid Table 4 Accent 6" w:locked="0" w:uiPriority="49"/>
    <w:lsdException w:name="Grid Table 5 Dark Accent 6" w:locked="0" w:uiPriority="50"/>
    <w:lsdException w:name="Grid Table 6 Colorful Accent 6" w:locked="0" w:uiPriority="51"/>
    <w:lsdException w:name="Grid Table 7 Colorful Accent 6" w:locked="0" w:uiPriority="52"/>
    <w:lsdException w:name="List Table 1 Light" w:locked="0" w:uiPriority="46"/>
    <w:lsdException w:name="List Table 2" w:locked="0" w:uiPriority="47"/>
    <w:lsdException w:name="List Table 3" w:locked="0" w:uiPriority="48"/>
    <w:lsdException w:name="List Table 4" w:locked="0" w:uiPriority="49"/>
    <w:lsdException w:name="List Table 5 Dark" w:locked="0" w:uiPriority="50"/>
    <w:lsdException w:name="List Table 6 Colorful" w:locked="0" w:uiPriority="51"/>
    <w:lsdException w:name="List Table 7 Colorful" w:locked="0" w:uiPriority="52"/>
    <w:lsdException w:name="List Table 1 Light Accent 1" w:locked="0" w:uiPriority="46"/>
    <w:lsdException w:name="List Table 2 Accent 1" w:locked="0" w:uiPriority="47"/>
    <w:lsdException w:name="List Table 3 Accent 1" w:locked="0" w:uiPriority="48"/>
    <w:lsdException w:name="List Table 4 Accent 1" w:locked="0" w:uiPriority="49"/>
    <w:lsdException w:name="List Table 5 Dark Accent 1" w:locked="0" w:uiPriority="50"/>
    <w:lsdException w:name="List Table 6 Colorful Accent 1" w:locked="0" w:uiPriority="51"/>
    <w:lsdException w:name="List Table 7 Colorful Accent 1" w:locked="0" w:uiPriority="52"/>
    <w:lsdException w:name="List Table 1 Light Accent 2" w:locked="0" w:uiPriority="46"/>
    <w:lsdException w:name="List Table 2 Accent 2" w:locked="0" w:uiPriority="47"/>
    <w:lsdException w:name="List Table 3 Accent 2" w:locked="0" w:uiPriority="48"/>
    <w:lsdException w:name="List Table 4 Accent 2" w:locked="0" w:uiPriority="49"/>
    <w:lsdException w:name="List Table 5 Dark Accent 2" w:locked="0" w:uiPriority="50"/>
    <w:lsdException w:name="List Table 6 Colorful Accent 2" w:locked="0" w:uiPriority="51"/>
    <w:lsdException w:name="List Table 7 Colorful Accent 2" w:locked="0" w:uiPriority="52"/>
    <w:lsdException w:name="List Table 1 Light Accent 3" w:locked="0" w:uiPriority="46"/>
    <w:lsdException w:name="List Table 2 Accent 3" w:locked="0" w:uiPriority="47"/>
    <w:lsdException w:name="List Table 3 Accent 3" w:locked="0" w:uiPriority="48"/>
    <w:lsdException w:name="List Table 4 Accent 3" w:locked="0" w:uiPriority="49"/>
    <w:lsdException w:name="List Table 5 Dark Accent 3" w:locked="0" w:uiPriority="50"/>
    <w:lsdException w:name="List Table 6 Colorful Accent 3" w:locked="0" w:uiPriority="51"/>
    <w:lsdException w:name="List Table 7 Colorful Accent 3" w:locked="0" w:uiPriority="52"/>
    <w:lsdException w:name="List Table 1 Light Accent 4" w:locked="0" w:uiPriority="46"/>
    <w:lsdException w:name="List Table 2 Accent 4" w:locked="0" w:uiPriority="47"/>
    <w:lsdException w:name="List Table 3 Accent 4" w:locked="0" w:uiPriority="48"/>
    <w:lsdException w:name="List Table 4 Accent 4" w:locked="0" w:uiPriority="49"/>
    <w:lsdException w:name="List Table 5 Dark Accent 4" w:locked="0" w:uiPriority="50"/>
    <w:lsdException w:name="List Table 6 Colorful Accent 4" w:locked="0" w:uiPriority="51"/>
    <w:lsdException w:name="List Table 7 Colorful Accent 4" w:locked="0" w:uiPriority="52"/>
    <w:lsdException w:name="List Table 1 Light Accent 5" w:locked="0" w:uiPriority="46"/>
    <w:lsdException w:name="List Table 2 Accent 5" w:locked="0" w:uiPriority="47"/>
    <w:lsdException w:name="List Table 3 Accent 5" w:locked="0" w:uiPriority="48"/>
    <w:lsdException w:name="List Table 4 Accent 5" w:locked="0" w:uiPriority="49"/>
    <w:lsdException w:name="List Table 5 Dark Accent 5" w:locked="0" w:uiPriority="50"/>
    <w:lsdException w:name="List Table 6 Colorful Accent 5" w:locked="0" w:uiPriority="51"/>
    <w:lsdException w:name="List Table 7 Colorful Accent 5" w:locked="0" w:uiPriority="52"/>
    <w:lsdException w:name="List Table 1 Light Accent 6" w:locked="0" w:uiPriority="46"/>
    <w:lsdException w:name="List Table 2 Accent 6" w:locked="0" w:uiPriority="47"/>
    <w:lsdException w:name="List Table 3 Accent 6" w:locked="0" w:uiPriority="48"/>
    <w:lsdException w:name="List Table 4 Accent 6" w:locked="0" w:uiPriority="49"/>
    <w:lsdException w:name="List Table 5 Dark Accent 6" w:locked="0" w:uiPriority="50"/>
    <w:lsdException w:name="List Table 6 Colorful Accent 6" w:locked="0" w:uiPriority="51"/>
    <w:lsdException w:name="List Table 7 Colorful Accent 6" w:locked="0" w:uiPriority="52"/>
    <w:lsdException w:name="Mention" w:locked="0" w:semiHidden="1" w:unhideWhenUsed="1"/>
    <w:lsdException w:name="Smart Hyperlink" w:locked="0" w:semiHidden="1" w:unhideWhenUsed="1"/>
    <w:lsdException w:name="Hashtag" w:locked="0" w:semiHidden="1" w:unhideWhenUsed="1"/>
    <w:lsdException w:name="Unresolved Mention" w:locked="0" w:semiHidden="1" w:unhideWhenUsed="1"/>
    <w:lsdException w:name="Smart Link" w:locked="0" w:semiHidden="1" w:unhideWhenUsed="1"/>
  </w:latentStyles>
  <w:style w:type="paragraph" w:default="1" w:styleId="Normal">
    <w:name w:val="Normal"/>
    <w:uiPriority w:val="1"/>
    <w:semiHidden/>
    <w:rsid w:val="00692661"/>
    <w:pPr>
      <w:jc w:val="both"/>
    </w:pPr>
    <w:rPr>
      <w:rFonts w:eastAsia="Times New Roman"/>
      <w:sz w:val="22"/>
      <w:szCs w:val="24"/>
      <w:lang w:val="es-ES" w:eastAsia="en-US"/>
    </w:rPr>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paragraph" w:customStyle="1" w:styleId="texto">
    <w:name w:val="texto"/>
    <w:basedOn w:val="Normal"/>
    <w:locked/>
    <w:rsid w:val="00BA711C"/>
    <w:pPr>
      <w:spacing w:before="100" w:beforeAutospacing="1" w:after="100" w:afterAutospacing="1"/>
    </w:pPr>
    <w:rPr>
      <w:rFonts w:ascii="Arial" w:hAnsi="Arial"/>
      <w:color w:val="000000"/>
      <w:szCs w:val="18"/>
    </w:rPr>
  </w:style>
  <w:style w:type="paragraph" w:customStyle="1" w:styleId="Texto0">
    <w:name w:val="Texto"/>
    <w:basedOn w:val="Normal"/>
    <w:link w:val="TextoChar"/>
    <w:qFormat/>
    <w:rsid w:val="00026C85"/>
    <w:pPr>
      <w:spacing w:before="120" w:after="120"/>
    </w:pPr>
  </w:style>
  <w:style w:type="paragraph" w:customStyle="1" w:styleId="Negrita">
    <w:name w:val="Negrita"/>
    <w:basedOn w:val="Texto0"/>
    <w:link w:val="NegritaChar1"/>
    <w:uiPriority w:val="1"/>
    <w:qFormat/>
    <w:rsid w:val="00243EC6"/>
    <w:pPr>
      <w:spacing w:before="0" w:after="0"/>
    </w:pPr>
    <w:rPr>
      <w:rFonts w:ascii="Franklin Gothic Medium" w:hAnsi="Franklin Gothic Medium"/>
    </w:rPr>
  </w:style>
  <w:style w:type="paragraph" w:customStyle="1" w:styleId="italica">
    <w:name w:val="italica"/>
    <w:basedOn w:val="Normal"/>
    <w:link w:val="italicaChar"/>
    <w:autoRedefine/>
    <w:qFormat/>
    <w:rsid w:val="003554C5"/>
    <w:pPr>
      <w:outlineLvl w:val="0"/>
    </w:pPr>
    <w:rPr>
      <w:i/>
      <w:color w:val="000000"/>
    </w:rPr>
  </w:style>
  <w:style w:type="paragraph" w:customStyle="1" w:styleId="numeracion">
    <w:name w:val="numeracion"/>
    <w:basedOn w:val="Texto0"/>
    <w:uiPriority w:val="1"/>
    <w:qFormat/>
    <w:rsid w:val="003554C5"/>
    <w:pPr>
      <w:numPr>
        <w:numId w:val="1"/>
      </w:numPr>
      <w:ind w:left="432" w:firstLine="0"/>
    </w:pPr>
  </w:style>
  <w:style w:type="paragraph" w:customStyle="1" w:styleId="vinetas">
    <w:name w:val="vinetas"/>
    <w:basedOn w:val="numeracion"/>
    <w:uiPriority w:val="1"/>
    <w:qFormat/>
    <w:rsid w:val="003554C5"/>
    <w:pPr>
      <w:numPr>
        <w:numId w:val="2"/>
      </w:numPr>
      <w:ind w:left="792"/>
    </w:pPr>
  </w:style>
  <w:style w:type="paragraph" w:customStyle="1" w:styleId="CC">
    <w:name w:val="CC"/>
    <w:basedOn w:val="Texto0"/>
    <w:link w:val="CCChar"/>
    <w:qFormat/>
    <w:rsid w:val="00AE3929"/>
    <w:pPr>
      <w:spacing w:before="0" w:after="0"/>
    </w:pPr>
    <w:rPr>
      <w:sz w:val="18"/>
      <w:szCs w:val="18"/>
    </w:rPr>
  </w:style>
  <w:style w:type="paragraph" w:styleId="Encabezado">
    <w:name w:val="header"/>
    <w:basedOn w:val="Normal"/>
    <w:link w:val="EncabezadoCar"/>
    <w:uiPriority w:val="99"/>
    <w:unhideWhenUsed/>
    <w:rsid w:val="00D43D57"/>
    <w:pPr>
      <w:tabs>
        <w:tab w:val="center" w:pos="4680"/>
        <w:tab w:val="right" w:pos="9360"/>
      </w:tabs>
    </w:pPr>
  </w:style>
  <w:style w:type="character" w:customStyle="1" w:styleId="TextoChar">
    <w:name w:val="Texto Char"/>
    <w:basedOn w:val="Fuentedeprrafopredeter"/>
    <w:link w:val="Texto0"/>
    <w:rsid w:val="00026C85"/>
    <w:rPr>
      <w:rFonts w:eastAsia="Times New Roman"/>
      <w:sz w:val="22"/>
      <w:szCs w:val="24"/>
      <w:lang w:val="es-ES"/>
    </w:rPr>
  </w:style>
  <w:style w:type="character" w:customStyle="1" w:styleId="CCChar">
    <w:name w:val="CC Char"/>
    <w:basedOn w:val="TextoChar"/>
    <w:link w:val="CC"/>
    <w:rsid w:val="00AE3929"/>
    <w:rPr>
      <w:rFonts w:eastAsia="Times New Roman"/>
      <w:sz w:val="18"/>
      <w:szCs w:val="18"/>
      <w:lang w:val="es-ES"/>
    </w:rPr>
  </w:style>
  <w:style w:type="character" w:customStyle="1" w:styleId="EncabezadoCar">
    <w:name w:val="Encabezado Car"/>
    <w:basedOn w:val="Fuentedeprrafopredeter"/>
    <w:link w:val="Encabezado"/>
    <w:uiPriority w:val="99"/>
    <w:rsid w:val="00D43D57"/>
    <w:rPr>
      <w:rFonts w:eastAsia="Times New Roman"/>
      <w:szCs w:val="24"/>
      <w:lang w:val="es-ES"/>
    </w:rPr>
  </w:style>
  <w:style w:type="paragraph" w:styleId="Piedepgina">
    <w:name w:val="footer"/>
    <w:basedOn w:val="Normal"/>
    <w:link w:val="PiedepginaCar"/>
    <w:uiPriority w:val="99"/>
    <w:unhideWhenUsed/>
    <w:rsid w:val="00D43D57"/>
    <w:pPr>
      <w:tabs>
        <w:tab w:val="center" w:pos="4680"/>
        <w:tab w:val="right" w:pos="9360"/>
      </w:tabs>
    </w:pPr>
  </w:style>
  <w:style w:type="character" w:customStyle="1" w:styleId="PiedepginaCar">
    <w:name w:val="Pie de página Car"/>
    <w:basedOn w:val="Fuentedeprrafopredeter"/>
    <w:link w:val="Piedepgina"/>
    <w:uiPriority w:val="99"/>
    <w:rsid w:val="00D43D57"/>
    <w:rPr>
      <w:rFonts w:eastAsia="Times New Roman"/>
      <w:szCs w:val="24"/>
      <w:lang w:val="es-ES"/>
    </w:rPr>
  </w:style>
  <w:style w:type="paragraph" w:customStyle="1" w:styleId="Piepagina">
    <w:name w:val="Pie pagina"/>
    <w:basedOn w:val="CC"/>
    <w:link w:val="PiepaginaChar"/>
    <w:uiPriority w:val="1"/>
    <w:qFormat/>
    <w:rsid w:val="005C173B"/>
    <w:rPr>
      <w:color w:val="004990"/>
      <w:sz w:val="16"/>
      <w:szCs w:val="16"/>
    </w:rPr>
  </w:style>
  <w:style w:type="character" w:customStyle="1" w:styleId="PiepaginaChar">
    <w:name w:val="Pie pagina Char"/>
    <w:basedOn w:val="CCChar"/>
    <w:link w:val="Piepagina"/>
    <w:uiPriority w:val="1"/>
    <w:rsid w:val="005C173B"/>
    <w:rPr>
      <w:rFonts w:eastAsia="Times New Roman"/>
      <w:color w:val="004990"/>
      <w:sz w:val="16"/>
      <w:szCs w:val="16"/>
      <w:lang w:val="es-ES" w:eastAsia="en-US"/>
    </w:rPr>
  </w:style>
  <w:style w:type="paragraph" w:customStyle="1" w:styleId="encabezado0">
    <w:name w:val="encabezado"/>
    <w:basedOn w:val="Texto0"/>
    <w:uiPriority w:val="1"/>
    <w:qFormat/>
    <w:rsid w:val="00F1297C"/>
    <w:pPr>
      <w:spacing w:before="0" w:after="0"/>
    </w:pPr>
  </w:style>
  <w:style w:type="table" w:styleId="Tablaconcuadrcula">
    <w:name w:val="Table Grid"/>
    <w:basedOn w:val="Tablanormal"/>
    <w:uiPriority w:val="59"/>
    <w:locked/>
    <w:rsid w:val="00D32808"/>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customStyle="1" w:styleId="TextoTabla">
    <w:name w:val="Texto Tabla"/>
    <w:basedOn w:val="Texto0"/>
    <w:link w:val="TextoTablaChar"/>
    <w:uiPriority w:val="1"/>
    <w:qFormat/>
    <w:rsid w:val="00C64425"/>
    <w:pPr>
      <w:spacing w:before="20" w:after="20"/>
    </w:pPr>
    <w:rPr>
      <w:sz w:val="20"/>
    </w:rPr>
  </w:style>
  <w:style w:type="table" w:customStyle="1" w:styleId="LightShading-Accent11">
    <w:name w:val="Light Shading - Accent 11"/>
    <w:basedOn w:val="Tablanormal"/>
    <w:uiPriority w:val="60"/>
    <w:locked/>
    <w:rsid w:val="00F8680D"/>
    <w:rPr>
      <w:color w:val="2A6094" w:themeColor="accent1" w:themeShade="BF"/>
    </w:rPr>
    <w:tblPr>
      <w:tblStyleRowBandSize w:val="1"/>
      <w:tblStyleColBandSize w:val="1"/>
      <w:tblBorders>
        <w:top w:val="single" w:sz="8" w:space="0" w:color="3882C6" w:themeColor="accent1"/>
        <w:bottom w:val="single" w:sz="8" w:space="0" w:color="3882C6" w:themeColor="accent1"/>
      </w:tblBorders>
    </w:tblPr>
    <w:tblStylePr w:type="fir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la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DDFF1" w:themeFill="accent1" w:themeFillTint="3F"/>
      </w:tcPr>
    </w:tblStylePr>
    <w:tblStylePr w:type="band1Horz">
      <w:tblPr/>
      <w:tcPr>
        <w:tcBorders>
          <w:left w:val="nil"/>
          <w:right w:val="nil"/>
          <w:insideH w:val="nil"/>
          <w:insideV w:val="nil"/>
        </w:tcBorders>
        <w:shd w:val="clear" w:color="auto" w:fill="CDDFF1" w:themeFill="accent1" w:themeFillTint="3F"/>
      </w:tcPr>
    </w:tblStylePr>
  </w:style>
  <w:style w:type="table" w:styleId="Sombreadoclaro-nfasis6">
    <w:name w:val="Light Shading Accent 6"/>
    <w:basedOn w:val="Tablanormal"/>
    <w:uiPriority w:val="60"/>
    <w:locked/>
    <w:rsid w:val="00F8680D"/>
    <w:rPr>
      <w:color w:val="5282BE" w:themeColor="accent6" w:themeShade="BF"/>
    </w:rPr>
    <w:tblPr>
      <w:tblStyleRowBandSize w:val="1"/>
      <w:tblStyleColBandSize w:val="1"/>
      <w:tblBorders>
        <w:top w:val="single" w:sz="8" w:space="0" w:color="95B3D7" w:themeColor="accent6"/>
        <w:bottom w:val="single" w:sz="8" w:space="0" w:color="95B3D7" w:themeColor="accent6"/>
      </w:tblBorders>
    </w:tblPr>
    <w:tblStylePr w:type="fir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la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4ECF5" w:themeFill="accent6" w:themeFillTint="3F"/>
      </w:tcPr>
    </w:tblStylePr>
    <w:tblStylePr w:type="band1Horz">
      <w:tblPr/>
      <w:tcPr>
        <w:tcBorders>
          <w:left w:val="nil"/>
          <w:right w:val="nil"/>
          <w:insideH w:val="nil"/>
          <w:insideV w:val="nil"/>
        </w:tcBorders>
        <w:shd w:val="clear" w:color="auto" w:fill="E4ECF5" w:themeFill="accent6" w:themeFillTint="3F"/>
      </w:tcPr>
    </w:tblStylePr>
  </w:style>
  <w:style w:type="table" w:styleId="Sombreadomedio1-nfasis6">
    <w:name w:val="Medium Shading 1 Accent 6"/>
    <w:basedOn w:val="Tablanormal"/>
    <w:uiPriority w:val="63"/>
    <w:locked/>
    <w:rsid w:val="00F8680D"/>
    <w:tblPr>
      <w:tblStyleRowBandSize w:val="1"/>
      <w:tblStyleColBandSize w:val="1"/>
      <w:tbl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single" w:sz="8" w:space="0" w:color="AFC5E1" w:themeColor="accent6" w:themeTint="BF"/>
      </w:tblBorders>
    </w:tblPr>
    <w:tblStylePr w:type="firstRow">
      <w:pPr>
        <w:spacing w:before="0" w:after="0" w:line="240" w:lineRule="auto"/>
      </w:pPr>
      <w:rPr>
        <w:b/>
        <w:bCs/>
        <w:color w:val="000000" w:themeColor="background1"/>
      </w:rPr>
      <w:tblPr/>
      <w:tcPr>
        <w:tc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shd w:val="clear" w:color="auto" w:fill="95B3D7" w:themeFill="accent6"/>
      </w:tcPr>
    </w:tblStylePr>
    <w:tblStylePr w:type="lastRow">
      <w:pPr>
        <w:spacing w:before="0" w:after="0" w:line="240" w:lineRule="auto"/>
      </w:pPr>
      <w:rPr>
        <w:b/>
        <w:bCs/>
      </w:rPr>
      <w:tblPr/>
      <w:tcPr>
        <w:tcBorders>
          <w:top w:val="double" w:sz="6"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tcPr>
    </w:tblStylePr>
    <w:tblStylePr w:type="firstCol">
      <w:rPr>
        <w:b/>
        <w:bCs/>
      </w:rPr>
    </w:tblStylePr>
    <w:tblStylePr w:type="lastCol">
      <w:rPr>
        <w:b/>
        <w:bCs/>
      </w:rPr>
    </w:tblStylePr>
    <w:tblStylePr w:type="band1Vert">
      <w:tblPr/>
      <w:tcPr>
        <w:shd w:val="clear" w:color="auto" w:fill="E4ECF5" w:themeFill="accent6" w:themeFillTint="3F"/>
      </w:tcPr>
    </w:tblStylePr>
    <w:tblStylePr w:type="band1Horz">
      <w:tblPr/>
      <w:tcPr>
        <w:tcBorders>
          <w:insideH w:val="nil"/>
          <w:insideV w:val="nil"/>
        </w:tcBorders>
        <w:shd w:val="clear" w:color="auto" w:fill="E4ECF5" w:themeFill="accent6" w:themeFillTint="3F"/>
      </w:tcPr>
    </w:tblStylePr>
    <w:tblStylePr w:type="band2Horz">
      <w:tblPr/>
      <w:tcPr>
        <w:tcBorders>
          <w:insideH w:val="nil"/>
          <w:insideV w:val="nil"/>
        </w:tcBorders>
      </w:tcPr>
    </w:tblStylePr>
  </w:style>
  <w:style w:type="table" w:styleId="Listaclara-nfasis6">
    <w:name w:val="Light List Accent 6"/>
    <w:basedOn w:val="Tablanormal"/>
    <w:uiPriority w:val="61"/>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tblBorders>
    </w:tblPr>
    <w:tblStylePr w:type="firstRow">
      <w:pPr>
        <w:spacing w:before="0" w:after="0" w:line="240" w:lineRule="auto"/>
      </w:pPr>
      <w:rPr>
        <w:b/>
        <w:bCs/>
        <w:color w:val="000000" w:themeColor="background1"/>
      </w:rPr>
      <w:tblPr/>
      <w:tcPr>
        <w:shd w:val="clear" w:color="auto" w:fill="95B3D7" w:themeFill="accent6"/>
      </w:tcPr>
    </w:tblStylePr>
    <w:tblStylePr w:type="lastRow">
      <w:pPr>
        <w:spacing w:before="0" w:after="0" w:line="240" w:lineRule="auto"/>
      </w:pPr>
      <w:rPr>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tcBorders>
      </w:tcPr>
    </w:tblStylePr>
    <w:tblStylePr w:type="firstCol">
      <w:rPr>
        <w:b/>
        <w:bCs/>
      </w:rPr>
    </w:tblStylePr>
    <w:tblStylePr w:type="lastCol">
      <w:rPr>
        <w:b/>
        <w:bCs/>
      </w:r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style>
  <w:style w:type="table" w:styleId="Cuadrculaclara-nfasis6">
    <w:name w:val="Light Grid Accent 6"/>
    <w:basedOn w:val="Tablanormal"/>
    <w:uiPriority w:val="62"/>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insideH w:val="single" w:sz="8" w:space="0" w:color="95B3D7" w:themeColor="accent6"/>
        <w:insideV w:val="single" w:sz="8" w:space="0" w:color="95B3D7"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18" w:space="0" w:color="95B3D7" w:themeColor="accent6"/>
          <w:right w:val="single" w:sz="8" w:space="0" w:color="95B3D7" w:themeColor="accent6"/>
          <w:insideH w:val="nil"/>
          <w:insideV w:val="single" w:sz="8" w:space="0" w:color="95B3D7"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insideH w:val="nil"/>
          <w:insideV w:val="single" w:sz="8" w:space="0" w:color="95B3D7"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shd w:val="clear" w:color="auto" w:fill="E4ECF5" w:themeFill="accent6" w:themeFillTint="3F"/>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shd w:val="clear" w:color="auto" w:fill="E4ECF5" w:themeFill="accent6" w:themeFillTint="3F"/>
      </w:tcPr>
    </w:tblStylePr>
    <w:tblStylePr w:type="band2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tcPr>
    </w:tblStylePr>
  </w:style>
  <w:style w:type="table" w:customStyle="1" w:styleId="Correspondencia1">
    <w:name w:val="Correspondencia1"/>
    <w:basedOn w:val="Tablanormal"/>
    <w:uiPriority w:val="99"/>
    <w:qFormat/>
    <w:locked/>
    <w:rsid w:val="0085692C"/>
    <w:pPr>
      <w:spacing w:before="20" w:after="20"/>
    </w:pPr>
    <w:tblPr>
      <w:tblStyleRowBandSize w:val="1"/>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rPr>
        <w:rFonts w:ascii="Franklin Gothic Book" w:hAnsi="Franklin Gothic Book"/>
        <w:b/>
        <w:sz w:val="20"/>
      </w:rPr>
      <w:tblPr/>
      <w:tcPr>
        <w:tcBorders>
          <w:top w:val="nil"/>
          <w:left w:val="nil"/>
          <w:bottom w:val="single" w:sz="4" w:space="0" w:color="E9EFF7" w:themeColor="accent6" w:themeTint="33"/>
          <w:right w:val="nil"/>
          <w:insideH w:val="nil"/>
          <w:insideV w:val="nil"/>
          <w:tl2br w:val="nil"/>
          <w:tr2bl w:val="nil"/>
        </w:tcBorders>
        <w:shd w:val="clear" w:color="auto" w:fill="95B3D7" w:themeFill="accent6"/>
      </w:tcPr>
    </w:tblStylePr>
    <w:tblStylePr w:type="lastRow">
      <w:rPr>
        <w:rFonts w:ascii="Franklin Gothic Book" w:hAnsi="Franklin Gothic Book"/>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tblStylePr w:type="band1Horz">
      <w:rPr>
        <w:rFonts w:ascii="Franklin Gothic Book" w:hAnsi="Franklin Gothic Book"/>
        <w:color w:val="auto"/>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tcPr>
    </w:tblStylePr>
    <w:tblStylePr w:type="band2Horz">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style>
  <w:style w:type="paragraph" w:styleId="Textodeglobo">
    <w:name w:val="Balloon Text"/>
    <w:basedOn w:val="Normal"/>
    <w:link w:val="TextodegloboCar"/>
    <w:uiPriority w:val="99"/>
    <w:semiHidden/>
    <w:unhideWhenUsed/>
    <w:locked/>
    <w:rsid w:val="00060C03"/>
    <w:rPr>
      <w:rFonts w:ascii="Tahoma" w:hAnsi="Tahoma" w:cs="Tahoma"/>
      <w:sz w:val="16"/>
      <w:szCs w:val="16"/>
    </w:rPr>
  </w:style>
  <w:style w:type="character" w:customStyle="1" w:styleId="TextodegloboCar">
    <w:name w:val="Texto de globo Car"/>
    <w:basedOn w:val="Fuentedeprrafopredeter"/>
    <w:link w:val="Textodeglobo"/>
    <w:uiPriority w:val="99"/>
    <w:semiHidden/>
    <w:rsid w:val="00060C03"/>
    <w:rPr>
      <w:rFonts w:ascii="Tahoma" w:eastAsia="Times New Roman" w:hAnsi="Tahoma" w:cs="Tahoma"/>
      <w:sz w:val="16"/>
      <w:szCs w:val="16"/>
      <w:lang w:val="es-ES" w:eastAsia="en-US"/>
    </w:rPr>
  </w:style>
  <w:style w:type="character" w:customStyle="1" w:styleId="NegritaChar1">
    <w:name w:val="Negrita Char1"/>
    <w:basedOn w:val="Fuentedeprrafopredeter"/>
    <w:link w:val="Negrita"/>
    <w:uiPriority w:val="1"/>
    <w:rsid w:val="00243EC6"/>
    <w:rPr>
      <w:rFonts w:ascii="Franklin Gothic Medium" w:eastAsia="Times New Roman" w:hAnsi="Franklin Gothic Medium"/>
      <w:sz w:val="22"/>
      <w:szCs w:val="24"/>
      <w:lang w:val="es-ES" w:eastAsia="en-US"/>
    </w:rPr>
  </w:style>
  <w:style w:type="paragraph" w:customStyle="1" w:styleId="CentradoResaltado">
    <w:name w:val="Centrado Resaltado"/>
    <w:basedOn w:val="Normal"/>
    <w:link w:val="CentradoResaltadoChar"/>
    <w:uiPriority w:val="1"/>
    <w:qFormat/>
    <w:rsid w:val="00243EC6"/>
    <w:pPr>
      <w:spacing w:before="240" w:after="240"/>
      <w:jc w:val="center"/>
    </w:pPr>
    <w:rPr>
      <w:rFonts w:ascii="Franklin Gothic Medium" w:hAnsi="Franklin Gothic Medium"/>
    </w:rPr>
  </w:style>
  <w:style w:type="character" w:customStyle="1" w:styleId="CentradoResaltadoChar">
    <w:name w:val="Centrado Resaltado Char"/>
    <w:basedOn w:val="Fuentedeprrafopredeter"/>
    <w:link w:val="CentradoResaltado"/>
    <w:uiPriority w:val="1"/>
    <w:rsid w:val="00243EC6"/>
    <w:rPr>
      <w:rFonts w:ascii="Franklin Gothic Medium" w:eastAsia="Times New Roman" w:hAnsi="Franklin Gothic Medium"/>
      <w:sz w:val="22"/>
      <w:szCs w:val="24"/>
      <w:lang w:val="es-ES" w:eastAsia="en-US"/>
    </w:rPr>
  </w:style>
  <w:style w:type="character" w:customStyle="1" w:styleId="TextoTablaChar">
    <w:name w:val="Texto Tabla Char"/>
    <w:basedOn w:val="TextoChar"/>
    <w:link w:val="TextoTabla"/>
    <w:uiPriority w:val="1"/>
    <w:rsid w:val="00C9305E"/>
    <w:rPr>
      <w:rFonts w:eastAsia="Times New Roman"/>
      <w:sz w:val="22"/>
      <w:szCs w:val="24"/>
      <w:lang w:val="es-ES" w:eastAsia="en-US"/>
    </w:rPr>
  </w:style>
  <w:style w:type="character" w:customStyle="1" w:styleId="italicaChar">
    <w:name w:val="italica Char"/>
    <w:basedOn w:val="Fuentedeprrafopredeter"/>
    <w:link w:val="italica"/>
    <w:rsid w:val="00C9305E"/>
    <w:rPr>
      <w:rFonts w:eastAsia="Times New Roman"/>
      <w:i/>
      <w:color w:val="000000"/>
      <w:sz w:val="22"/>
      <w:szCs w:val="24"/>
      <w:lang w:val="es-ES" w:eastAsia="en-US"/>
    </w:rPr>
  </w:style>
  <w:style w:type="paragraph" w:customStyle="1" w:styleId="EncabezadoTabla">
    <w:name w:val="EncabezadoTabla"/>
    <w:basedOn w:val="Negrita"/>
    <w:rsid w:val="00243EC6"/>
    <w:pPr>
      <w:jc w:val="center"/>
    </w:pPr>
    <w:rPr>
      <w:bCs/>
      <w:color w:val="000000" w:themeColor="background1"/>
      <w:szCs w:val="20"/>
    </w:rPr>
  </w:style>
  <w:style w:type="character" w:styleId="Textodelmarcadordeposicin">
    <w:name w:val="Placeholder Text"/>
    <w:basedOn w:val="Fuentedeprrafopredeter"/>
    <w:uiPriority w:val="99"/>
    <w:semiHidden/>
    <w:locked/>
    <w:rsid w:val="00BF4EBD"/>
    <w:rPr>
      <w:color w:val="80808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30554499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package" Target="embeddings/Microsoft_Word_Document.docx"/><Relationship Id="rId20" Type="http://schemas.openxmlformats.org/officeDocument/2006/relationships/footer" Target="footer2.xml"/><Relationship Id="rId24" Type="http://schemas.openxmlformats.org/officeDocument/2006/relationships/glossaryDocument" Target="glossary/document.xml"/><Relationship Id="rId6" Type="http://schemas.openxmlformats.org/officeDocument/2006/relationships/customXml" Target="../customXml/item6.xml"/><Relationship Id="rId11" Type="http://schemas.openxmlformats.org/officeDocument/2006/relationships/webSettings" Target="webSettings.xml"/><Relationship Id="rId23" Type="http://schemas.openxmlformats.org/officeDocument/2006/relationships/fontTable" Target="fontTable.xml"/><Relationship Id="rId15" Type="http://schemas.openxmlformats.org/officeDocument/2006/relationships/image" Target="media/image2.emf"/><Relationship Id="rId10" Type="http://schemas.openxmlformats.org/officeDocument/2006/relationships/settings" Target="settings.xml"/><Relationship Id="rId19" Type="http://schemas.openxmlformats.org/officeDocument/2006/relationships/footer" Target="footer1.xml"/><Relationship Id="rId22" Type="http://schemas.openxmlformats.org/officeDocument/2006/relationships/footer" Target="footer3.xml"/><Relationship Id="rId9" Type="http://schemas.openxmlformats.org/officeDocument/2006/relationships/styles" Target="styles.xml"/><Relationship Id="rId14" Type="http://schemas.openxmlformats.org/officeDocument/2006/relationships/image" Target="media/image1.jpeg"/></Relationships>
</file>

<file path=word/_rels/footer2.xml.rels><?xml version="1.0" encoding="UTF-8" standalone="yes"?>
<Relationships xmlns="http://schemas.openxmlformats.org/package/2006/relationships"><Relationship Id="rId1" Type="http://schemas.openxmlformats.org/officeDocument/2006/relationships/image" Target="media/image5.emf"/></Relationships>
</file>

<file path=word/_rels/footer3.xml.rels><?xml version="1.0" encoding="UTF-8" standalone="yes"?>
<Relationships xmlns="http://schemas.openxmlformats.org/package/2006/relationships"><Relationship Id="rId1" Type="http://schemas.openxmlformats.org/officeDocument/2006/relationships/image" Target="media/image5.emf"/></Relationships>
</file>

<file path=word/_rels/header2.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image" Target="media/image3.png"/></Relationships>
</file>

<file path=word/_rels/header3.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image" Target="media/image3.png"/></Relationships>
</file>

<file path=word/_rels/settings.xml.rels><?xml version="1.0" encoding="UTF-8" standalone="yes"?>
<Relationships xmlns="http://schemas.openxmlformats.org/package/2006/relationships"><Relationship Id="rId1" Type="http://schemas.openxmlformats.org/officeDocument/2006/relationships/attachedTemplate" Target="https://intrabccr.bccr.fi.cr/sites/gec2020/PlantillasCorrespondenciaInterna/plantilla-DAI.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A003B2DE5884370801D242B4115C091"/>
        <w:category>
          <w:name w:val="General"/>
          <w:gallery w:val="placeholder"/>
        </w:category>
        <w:types>
          <w:type w:val="bbPlcHdr"/>
        </w:types>
        <w:behaviors>
          <w:behavior w:val="content"/>
        </w:behaviors>
        <w:guid w:val="{110E0CAD-5730-427F-A579-B9C2FD1ACAA6}"/>
      </w:docPartPr>
      <w:docPartBody>
        <w:p w:rsidR="00A276D6" w:rsidRDefault="00A276D6">
          <w:pPr>
            <w:pStyle w:val="FA003B2DE5884370801D242B4115C091"/>
          </w:pPr>
          <w:r w:rsidRPr="001634BB">
            <w:rPr>
              <w:rStyle w:val="Textodelmarcadordeposicin"/>
            </w:rPr>
            <w:t>Haga clic aquí para escribir texto.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anklin Gothic Book">
    <w:altName w:val="Franklin Gothic"/>
    <w:panose1 w:val="020B05030201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A276D6"/>
    <w:rsid w:val="00A276D6"/>
    <w:rsid w:val="00AB3B14"/>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s-CR" w:eastAsia="es-CR"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character" w:styleId="Textodelmarcadordeposicin">
    <w:name w:val="Placeholder Text"/>
    <w:basedOn w:val="Fuentedeprrafopredeter"/>
    <w:uiPriority w:val="99"/>
    <w:semiHidden/>
    <w:rPr>
      <w:color w:val="808080"/>
    </w:rPr>
  </w:style>
  <w:style w:type="paragraph" w:customStyle="1" w:styleId="FA003B2DE5884370801D242B4115C091">
    <w:name w:val="FA003B2DE5884370801D242B4115C091"/>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Tema de Office">
  <a:themeElements>
    <a:clrScheme name="BCCR">
      <a:dk1>
        <a:srgbClr val="000000"/>
      </a:dk1>
      <a:lt1>
        <a:srgbClr val="000000"/>
      </a:lt1>
      <a:dk2>
        <a:srgbClr val="000000"/>
      </a:dk2>
      <a:lt2>
        <a:srgbClr val="EEECE1"/>
      </a:lt2>
      <a:accent1>
        <a:srgbClr val="3882C6"/>
      </a:accent1>
      <a:accent2>
        <a:srgbClr val="FFE18B"/>
      </a:accent2>
      <a:accent3>
        <a:srgbClr val="A9CD69"/>
      </a:accent3>
      <a:accent4>
        <a:srgbClr val="FEAA5E"/>
      </a:accent4>
      <a:accent5>
        <a:srgbClr val="5DB3C7"/>
      </a:accent5>
      <a:accent6>
        <a:srgbClr val="95B3D7"/>
      </a:accent6>
      <a:hlink>
        <a:srgbClr val="4F81BD"/>
      </a:hlink>
      <a:folHlink>
        <a:srgbClr val="7F7F7F"/>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_xmlsignatures/_rels/origin.sigs.rels>&#65279;<?xml version="1.0" encoding="utf-8"?><Relationships xmlns="http://schemas.openxmlformats.org/package/2006/relationships"><Relationship Type="http://schemas.openxmlformats.org/package/2006/relationships/digital-signature/signature" Target="/_xmlsignatures/sig1.xml" Id="rId1" /></Relationships>
</file>

<file path=_xmlsignatures/sig1.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zKGp3wKfOIYOSDetRGsi1HqZXerv8rwqJlf8aE+KNTc=</DigestValue>
    </Reference>
    <Reference Type="http://uri.etsi.org/01903#SignedProperties" URI="#idSignedProperties">
      <Transforms>
        <Transform Algorithm="http://www.w3.org/TR/2001/REC-xml-c14n-20010315"/>
      </Transforms>
      <DigestMethod Algorithm="http://www.w3.org/2001/04/xmlenc#sha256"/>
      <DigestValue>omaEa9t4jyhDWpM8iUlEnbq3dX/xe96t3ECUF3RGnR8=</DigestValue>
    </Reference>
  </SignedInfo>
  <SignatureValue>iXgTga1+zLYHUZt4y6zZLPhs7jv1D7qFVvTeB/KFk4sqUnCpwL1SkyJBd58pmg8yzX6RlqtCv4wssV7WhIRTFPVHP7Wy4K798rcYFG6t2F1PIiQFzOqkuazKva2LILMb4RUW67Lk4ZWGQJEK9GihhYYYTs0xtnkClaGefRmxKsoRjpsCjqFZWhBFkBYHIO9glK03K876bMf3cp/8njmadEXaLVK9+HuNmmhtJqu6R8omDxjhu4RCnz+j3uKPmxobI45/SbVOIROZYaa522hV+gc+eYP1Ec7XOhhoSI7HAj+FiKl0NhTwEGluiNRwYTBV7+wryXyyWu42J5cgftsv/w==</SignatureValue>
  <KeyInfo>
    <X509Data>
      <X509Certificate>MIIFuTCCBKGgAwIBAgITFAAVdDan74ebRzjiawACABV0NjANBgkqhkiG9w0BAQsFADCBmTEZMBcGA1UEBRMQQ1BKLTQtMDAwLTAwNDAxNzELMAkGA1UEBhMCQ1IxJDAiBgNVBAoTG0JBTkNPIENFTlRSQUwgREUgQ09TVEEgUklDQTEiMCAGA1UECxMZRElWSVNJT04gU0lTVEVNQVMgREUgUEFHTzElMCMGA1UEAxMcQ0EgU0lOUEUgLSBQRVJTT05BIEZJU0lDQSB2MjAeFw0yNDA4MjYxNTUwMTBaFw0yODA4MjUxNTUwMTBaMIG1MRkwFwYDVQQFExBDUEYtMDEtMDgwMS0wMTAyMRgwFgYDVQQEEw9WQVJHQVMgR1VFUlJFUk8xFTATBgNVBCoTDEpPU0UgSk9BUVVJTjELMAkGA1UEBhMCQ1IxFzAVBgNVBAoTDlBFUlNPTkEgRklTSUNBMRIwEAYDVQQLEwlDSVVEQURBTk8xLTArBgNVBAMTJEpPU0UgSk9BUVVJTiBWQVJHQVMgR1VFUlJFUk8gKEZJUk1BKTCCASIwDQYJKoZIhvcNAQEBBQADggEPADCCAQoCggEBAMq9ZkumB6F1rXyj6dLnR4n2ISwrgxyxFCpSvtLLXb1Gnj3VPdG80HEY4OLxuv+j+0KHrQbBk2G79X96b9MOQmKsX/H7VAZrnmgVsALpirJNk8Fcu+ZcoVwwumaZPSRD9ZEX3a9tjU7apamgE5MoiDi3WqjZRDU317hITVtb2LV8lK1sGIdh7Wl0NwlgXJdm09p9nmbLbYJzAwK2dUbb7PkWLex6GTte6Mtq8yFX/6DVFyXm3AUA1tMfvxAArsuWCNAYrM8cbBYwxGO2yl79Jjo/E8AWbXDVHW/Ahn9sV9PZXV1TgkYaPT+k149G5lq1HuhBYZXfuklWKwDqfOk5eLkCAwEAAaOCAdowggHWMB0GA1UdDgQWBBSJUoH4TjS9ldMo5SqDcPmI0XbQczAfBgNVHSMEGDAWgBQJSP+bVAI23TCkb7PiL4n+X3fKmTBhBgNVHR8EWjBYMFagVKBShlBodHRwOi8vZmRpLnNpbnBlLmZpLmNyL3JlcG9zaXRvcmlvL0NBJTIwU0lOUEUlMjAtJTIwUEVSU09OQSUyMEZJU0lDQSUyMHYyKDIpLmNybDCBmAYIKwYBBQUHAQEEgYswgYgwXAYIKwYBBQUHMAKGUGh0dHA6Ly9mZGkuc2lucGUuZmkuY3IvcmVwb3NpdG9yaW8vQ0ElMjBTSU5QRSUyMC0lMjBQRVJTT05BJTIwRklTSUNBJTIwdjIoMikuY3J0MCgGCCsGAQUFBzABhhxodHRwOi8vb2NzcC5zaW5wZS5maS5jci9vY3NwMA4GA1UdDwEB/wQEAwIGwDA9BgkrBgEEAYI3FQcEMDAuBiYrBgEEAYI3FQiFxOpbgtHjNZWRG4L5lxiGpctrgX+BudJygZ6/eAIBZAIBBzATBgNVHSUEDDAKBggrBgEFBQcDBDAbBgkrBgEEAYI3FQoEDjAMMAoGCCsGAQUFBwMEMBUGA1UdIAQOMAwwCgYIYIE8AQEBAQIwDQYJKoZIhvcNAQELBQADggEBAKXqPRqVn3PAqD5hAW8LsxsGqQxQOkIYxKbeKpAlKQgHvUYkpjyVbizEniSAQnfJAI2SsIA1DRlQKhSas9kW11OGJM6v7T5dJY8enag50IVDCZbLz2+2Fc9+rne7xuoRvxDz9p9/uj3Rk7MHneTnr/J9sVEkYnCsvVCP6K9aNpSFSctb2M5o2dRuVN/PLrBj9aExbFgLbOPskDAkj/g2s57ucGdpQQX60Qv5pcd9a03O1qnHmdtqesnsWsxvsINrQvRX+Viln64A661SOffVX+O7I2ux9KAcAkxWcu/MOQ62Qkjk7kaLFPOjGwlrvjGn4Uqct4yXUQLmtpfMH3MfACI=</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Mq3mDDWudLiaQFa1psBgLG+/en7p7r8re0MtlxnuiUI=</DigestValue>
      </Reference>
      <Reference URI="/word/_rels/document.xml.rels?ContentType=application/vnd.openxmlformats-package.relationships+xml">
        <Transforms>
          <Transform Algorithm="http://schemas.openxmlformats.org/package/2006/RelationshipTransform">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18"/>
            <mdssi:RelationshipReference xmlns:mdssi="http://schemas.openxmlformats.org/package/2006/digital-signature" SourceId="rId21"/>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25"/>
            <mdssi:RelationshipReference xmlns:mdssi="http://schemas.openxmlformats.org/package/2006/digital-signature" SourceId="rId16"/>
            <mdssi:RelationshipReference xmlns:mdssi="http://schemas.openxmlformats.org/package/2006/digital-signature" SourceId="rId20"/>
            <mdssi:RelationshipReference xmlns:mdssi="http://schemas.openxmlformats.org/package/2006/digital-signature" SourceId="rId11"/>
            <mdssi:RelationshipReference xmlns:mdssi="http://schemas.openxmlformats.org/package/2006/digital-signature" SourceId="rId24"/>
            <mdssi:RelationshipReference xmlns:mdssi="http://schemas.openxmlformats.org/package/2006/digital-signature" SourceId="rId15"/>
            <mdssi:RelationshipReference xmlns:mdssi="http://schemas.openxmlformats.org/package/2006/digital-signature" SourceId="rId23"/>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22"/>
          </Transform>
          <Transform Algorithm="http://www.w3.org/TR/2001/REC-xml-c14n-20010315"/>
        </Transforms>
        <DigestMethod Algorithm="http://www.w3.org/2001/04/xmlenc#sha256"/>
        <DigestValue>ZtYQiB8cWyXZ3FJGGSFRj6cYUy+RpoIeZ/83tQycbnw=</DigestValue>
      </Reference>
      <Reference URI="/word/_rels/header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CDf1oifIINRKM36rswFdak+TNYCfjeyhWJX92D2vP8Q=</DigestValue>
      </Reference>
      <Reference URI="/word/_rels/header3.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CDf1oifIINRKM36rswFdak+TNYCfjeyhWJX92D2vP8Q=</DigestValue>
      </Reference>
      <Reference URI="/word/_rels/footer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PaIwTLyfl2Rqly7UaKB+Pa1oSZ0Kn9+45LFmHTudVLY=</DigestValue>
      </Reference>
      <Reference URI="/word/glossary/_rels/document.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4"/>
          </Transform>
          <Transform Algorithm="http://www.w3.org/TR/2001/REC-xml-c14n-20010315"/>
        </Transforms>
        <DigestMethod Algorithm="http://www.w3.org/2001/04/xmlenc#sha256"/>
        <DigestValue>tI9MMc4dgyFVN51ZYv0+ie+qLoS977tYmLOtS8YjJ5U=</DigestValue>
      </Reference>
      <Reference URI="/word/_rels/settings.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oDIFKvceXT5iH8Pj6xW3hzRhXUUoW1NffTfmJpJd87o=</DigestValue>
      </Reference>
      <Reference URI="/word/_rels/footer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PaIwTLyfl2Rqly7UaKB+Pa1oSZ0Kn9+45LFmHTudVLY=</DigestValue>
      </Reference>
      <Reference URI="/word/document.xml?ContentType=application/vnd.openxmlformats-officedocument.wordprocessingml.document.main+xml">
        <DigestMethod Algorithm="http://www.w3.org/2001/04/xmlenc#sha256"/>
        <DigestValue>2kHRuvM8JagHz/Qz/wo5uU82AXGa8hQc5mPi1bPO6Lw=</DigestValue>
      </Reference>
      <Reference URI="/word/numbering.xml?ContentType=application/vnd.openxmlformats-officedocument.wordprocessingml.numbering+xml">
        <DigestMethod Algorithm="http://www.w3.org/2001/04/xmlenc#sha256"/>
        <DigestValue>bjhKEbazTdM0R9FUog9AaZLWVK/foFEvnmxBAcZ6weg=</DigestValue>
      </Reference>
      <Reference URI="/word/endnotes.xml?ContentType=application/vnd.openxmlformats-officedocument.wordprocessingml.endnotes+xml">
        <DigestMethod Algorithm="http://www.w3.org/2001/04/xmlenc#sha256"/>
        <DigestValue>JAkWqtFUPI1VR+yi+viKWKLhKIZzNfGFiQPLpirKFJc=</DigestValue>
      </Reference>
      <Reference URI="/word/header2.xml?ContentType=application/vnd.openxmlformats-officedocument.wordprocessingml.header+xml">
        <DigestMethod Algorithm="http://www.w3.org/2001/04/xmlenc#sha256"/>
        <DigestValue>PUbRaNIeFFr0Fy709AGSJimSM5hmhkshESh1RlRFySE=</DigestValue>
      </Reference>
      <Reference URI="/word/media/image4.emf?ContentType=image/x-emf">
        <DigestMethod Algorithm="http://www.w3.org/2001/04/xmlenc#sha256"/>
        <DigestValue>QOeQGPZxFnTGz/uGa1kYfccLx9fZC/Y6eQHGY7KhrmY=</DigestValue>
      </Reference>
      <Reference URI="/word/media/image3.png?ContentType=image/png">
        <DigestMethod Algorithm="http://www.w3.org/2001/04/xmlenc#sha256"/>
        <DigestValue>6s43y4tlSWcv/FtGvocO2tWWgvnh5l2dXYgn6P+u5Ws=</DigestValue>
      </Reference>
      <Reference URI="/word/header3.xml?ContentType=application/vnd.openxmlformats-officedocument.wordprocessingml.header+xml">
        <DigestMethod Algorithm="http://www.w3.org/2001/04/xmlenc#sha256"/>
        <DigestValue>gp+KGILp/njTy4PyyKBgfhPfm1OPoAUb1fb+B6qRdMU=</DigestValue>
      </Reference>
      <Reference URI="/word/footnotes.xml?ContentType=application/vnd.openxmlformats-officedocument.wordprocessingml.footnotes+xml">
        <DigestMethod Algorithm="http://www.w3.org/2001/04/xmlenc#sha256"/>
        <DigestValue>E5VJ/JSVR9rWL3dJL+Qr00/ZDNzYYe8v+zCriLSOR8E=</DigestValue>
      </Reference>
      <Reference URI="/word/header1.xml?ContentType=application/vnd.openxmlformats-officedocument.wordprocessingml.header+xml">
        <DigestMethod Algorithm="http://www.w3.org/2001/04/xmlenc#sha256"/>
        <DigestValue>GQbViRNhzdill15lZ67fmEdggnty3BBQVDpbs3zPMnc=</DigestValue>
      </Reference>
      <Reference URI="/word/theme/theme1.xml?ContentType=application/vnd.openxmlformats-officedocument.theme+xml">
        <DigestMethod Algorithm="http://www.w3.org/2001/04/xmlenc#sha256"/>
        <DigestValue>9TZ4mZI8zGI3VflhVf7jIYdeWBzUvylr4fmB98sbr7g=</DigestValue>
      </Reference>
      <Reference URI="/word/embeddings/Microsoft_Word_Document.docx?ContentType=application/vnd.openxmlformats-officedocument.wordprocessingml.document">
        <DigestMethod Algorithm="http://www.w3.org/2001/04/xmlenc#sha256"/>
        <DigestValue>Wz21+pFNgls7MnzcydJK2mht7gMMXwzf/Up6sg8y4Ls=</DigestValue>
      </Reference>
      <Reference URI="/word/footer2.xml?ContentType=application/vnd.openxmlformats-officedocument.wordprocessingml.footer+xml">
        <DigestMethod Algorithm="http://www.w3.org/2001/04/xmlenc#sha256"/>
        <DigestValue>lPs5eoQL/ddzK1PRqGWqrjkSyHfINa9RhbjpQmGUj0Q=</DigestValue>
      </Reference>
      <Reference URI="/word/media/image5.emf?ContentType=image/x-emf">
        <DigestMethod Algorithm="http://www.w3.org/2001/04/xmlenc#sha256"/>
        <DigestValue>EQeoPcoPPD0NqMiDPGouQJEQEnlO/w+Td37NCcMaesM=</DigestValue>
      </Reference>
      <Reference URI="/word/webSettings.xml?ContentType=application/vnd.openxmlformats-officedocument.wordprocessingml.webSettings+xml">
        <DigestMethod Algorithm="http://www.w3.org/2001/04/xmlenc#sha256"/>
        <DigestValue>xT2ajAnc56RuoMIeEBuBaPomo7Ff94WkE1aWo5GnCV0=</DigestValue>
      </Reference>
      <Reference URI="/word/glossary/document.xml?ContentType=application/vnd.openxmlformats-officedocument.wordprocessingml.document.glossary+xml">
        <DigestMethod Algorithm="http://www.w3.org/2001/04/xmlenc#sha256"/>
        <DigestValue>7HLyys3b3Pbu8APCoDZAHd8jxA9e4ox6xR3OCjJm7CY=</DigestValue>
      </Reference>
      <Reference URI="/word/glossary/webSettings.xml?ContentType=application/vnd.openxmlformats-officedocument.wordprocessingml.webSettings+xml">
        <DigestMethod Algorithm="http://www.w3.org/2001/04/xmlenc#sha256"/>
        <DigestValue>8vb+dnljSWO/SbrmX5QfQZNN5Czus6gGr6xLq5InSFM=</DigestValue>
      </Reference>
      <Reference URI="/word/glossary/settings.xml?ContentType=application/vnd.openxmlformats-officedocument.wordprocessingml.settings+xml">
        <DigestMethod Algorithm="http://www.w3.org/2001/04/xmlenc#sha256"/>
        <DigestValue>4Q8hLUojd3bZLgS10S8vxzbe/BE6h9R4n+T8d4hGv2c=</DigestValue>
      </Reference>
      <Reference URI="/word/glossary/styles.xml?ContentType=application/vnd.openxmlformats-officedocument.wordprocessingml.styles+xml">
        <DigestMethod Algorithm="http://www.w3.org/2001/04/xmlenc#sha256"/>
        <DigestValue>1a3ui3WQyCjAC14MJoA5RfGr6eROGzQSFydlN8bvHuI=</DigestValue>
      </Reference>
      <Reference URI="/word/glossary/fontTable.xml?ContentType=application/vnd.openxmlformats-officedocument.wordprocessingml.fontTable+xml">
        <DigestMethod Algorithm="http://www.w3.org/2001/04/xmlenc#sha256"/>
        <DigestValue>XwutWl2h/q2W5ImBcRWt0xSVcus9NRRZILfzftD9jZo=</DigestValue>
      </Reference>
      <Reference URI="/word/media/image2.emf?ContentType=image/x-emf">
        <DigestMethod Algorithm="http://www.w3.org/2001/04/xmlenc#sha256"/>
        <DigestValue>xgc5qeS4Fb+n2LujhJJWdOOvV7Uaw7HlXCj8xdjSIO4=</DigestValue>
      </Reference>
      <Reference URI="/word/fontTable.xml?ContentType=application/vnd.openxmlformats-officedocument.wordprocessingml.fontTable+xml">
        <DigestMethod Algorithm="http://www.w3.org/2001/04/xmlenc#sha256"/>
        <DigestValue>rSzKfAkIDITqFtapsARZv9p3/Ng3t1i/vpD2805LqsE=</DigestValue>
      </Reference>
      <Reference URI="/word/settings.xml?ContentType=application/vnd.openxmlformats-officedocument.wordprocessingml.settings+xml">
        <DigestMethod Algorithm="http://www.w3.org/2001/04/xmlenc#sha256"/>
        <DigestValue>n1S0ZgpdyKxN/iDoa5+VRAKgj8O80j8M1qlRPRgz8wQ=</DigestValue>
      </Reference>
      <Reference URI="/word/footer1.xml?ContentType=application/vnd.openxmlformats-officedocument.wordprocessingml.footer+xml">
        <DigestMethod Algorithm="http://www.w3.org/2001/04/xmlenc#sha256"/>
        <DigestValue>UspamTIDL9fECsQfiuIY3Crz27A11WoUMKmDPaNqWD4=</DigestValue>
      </Reference>
      <Reference URI="/word/styles.xml?ContentType=application/vnd.openxmlformats-officedocument.wordprocessingml.styles+xml">
        <DigestMethod Algorithm="http://www.w3.org/2001/04/xmlenc#sha256"/>
        <DigestValue>PYrmbXyc7BD4N0Bz/le0uTOGGkqFlXJxiDJIMaiHwtc=</DigestValue>
      </Reference>
      <Reference URI="/word/media/image1.jpeg?ContentType=image/jpeg">
        <DigestMethod Algorithm="http://www.w3.org/2001/04/xmlenc#sha256"/>
        <DigestValue>i5L6dPa91f4vprUe/qDpQrrKZLI1MiYL71asHHkAjWs=</DigestValue>
      </Reference>
      <Reference URI="/word/footer3.xml?ContentType=application/vnd.openxmlformats-officedocument.wordprocessingml.footer+xml">
        <DigestMethod Algorithm="http://www.w3.org/2001/04/xmlenc#sha256"/>
        <DigestValue>+09hdgnZVxbT4SQCY4N4vvMOzO7K8VK2yPBWNiZOh2Q=</DigestValue>
      </Reference>
    </Manifest>
    <SignatureProperties>
      <SignatureProperty Id="idSignatureTime" Target="#idPackageSignature">
        <mdssi:SignatureTime xmlns:mdssi="http://schemas.openxmlformats.org/package/2006/digital-signature">
          <mdssi:Format>YYYY-MM-DDThh:mm:ssTZD</mdssi:Format>
          <mdssi:Value>2025-12-23T23:14:25Z</mdssi:Value>
        </mdssi:SignatureTime>
      </SignatureProperty>
    </SignatureProperties>
  </Object>
  <Object>
    <xd:QualifyingProperties xmlns:xd="http://uri.etsi.org/01903/v1.3.2#" Target="#idPackageSignature">
      <xd:SignedProperties Id="idSignedProperties">
        <xd:SignedSignatureProperties>
          <xd:SigningTime>2025-12-23T23:14:25Z</xd:SigningTime>
          <xd:SigningCertificate>
            <xd:Cert>
              <xd:CertDigest>
                <DigestMethod Algorithm="http://www.w3.org/2001/04/xmlenc#sha256"/>
                <DigestValue>2DSETeLE5uxd0w6q5kyP4VUIczonNK1QoIC1GCh2y2Q=</DigestValue>
              </xd:CertDigest>
              <xd:IssuerSerial>
                <X509IssuerName>CN=CA SINPE - PERSONA FISICA v2, OU=DIVISION SISTEMAS DE PAGO, O=BANCO CENTRAL DE COSTA RICA, C=CR, SERIALNUMBER=CPJ-4-000-004017</X509IssuerName>
                <X509SerialNumber>446022204374555483852415948514410895659856950</X509SerialNumber>
              </xd:IssuerSerial>
            </xd:Cert>
          </xd:SigningCertificate>
        </xd:SignedSignatureProperties>
      </xd:SignedProperties>
      <xd:UnsignedProperties>
        <xd:UnsignedSignatureProperties>
          <xd:CertificateValues>
            <xd:EncapsulatedX509Certificate>MIINGzCCCwOgAwIBAgITSwAAAAcAcL/x2IQOfgAAAAAABzANBgkqhkiG9w0BAQ0FADB9MRkwFwYDVQQFExBDUEotMi0xMDAtMDk4MzExMQswCQYDVQQGEwJDUjEPMA0GA1UEChMGTUlDSVRUMQ0wCwYDVQQLEwREQ0ZEMTMwMQYDVQQDEypDQSBQT0xJVElDQSBQRVJTT05BIEZJU0lDQSAtIENPU1RBIFJJQ0EgdjIwHhcNMjMwMTI4MTk1NDE0WhcNMzEwMTI4MjAwNDE0WjCBmTEZMBcGA1UEBRMQQ1BKLTQtMDAwLTAwNDAxNzELMAkGA1UEBhMCQ1IxJDAiBgNVBAoTG0JBTkNPIENFTlRSQUwgREUgQ09TVEEgUklDQTEiMCAGA1UECxMZRElWSVNJT04gU0lTVEVNQVMgREUgUEFHTzElMCMGA1UEAxMcQ0EgU0lOUEUgLSBQRVJTT05BIEZJU0lDQSB2MjCCASIwDQYJKoZIhvcNAQEBBQADggEPADCCAQoCggEBAMz5NsnZcXohs5vBKOd7+BF6XA6HE9YkCH70pSq6SpPK5cGU/bH2Bf2YQwaVC2Me6BPTbR4JVp2umLgYvGkDnXDhIbkEUUGLjM3L/cDuKjr5nFpKItFH1OkjcwNmRPx2ufmUXsDcqaETvTNxbu6B8cAx+iccH9iUj5Vv0FKvhx/mTArMNA8lbz92RWrn5iy18OhOEOzlAQMr4TcTbLG2s5LJUlY+sFh0A50aUmLbEFvH+aNLL2znLdWCe0g78WUGA7dHAC1IqvRb/0CObD5Wm16tlkHZdQAac250KFLp4w5dQ8jPey4jAlIDYDs8SpnBqW1+Hhdw8pJvwSe7XcCkZ/cCAwEAAaOCCHUwgghxMBIGCSsGAQQBgjcVAQQFAgMCAAIwIwYJKwYBBAGCNxUCBBYEFPrUlznaBlVQaXszB52TsOeVJ6X1MB0GA1UdDgQWBBQJSP+bVAI23TCkb7PiL4n+X3fKmTCCBcoGA1UdIASCBcEwggW9MIIBEgYHYIE8AQEBATCCAQUwgaYGCCsGAQUFBwICMIGZHoGWAEkAbQBwAGwAZQBtAGUAbgB0AGEAIABsAGEAIABQAG8AbADtAHQAaQBjAGEAIABkAGUAIABsAGEAIABSAGEA7QB6ACAAQwBvAHMAdABhAHIAcgBpAGMAZQBuAHMAZQAgAGQAZQAgAEMAZQByAHQAaQBmAGkAYwBhAGMAaQDzAG4AIABEAGkAZwBpAHQAYQBsACAAdgAyMCkGCCsGAQUFBwIBFh1odHRwOi8vd3d3LmZpcm1hZGlnaXRhbC5nby5jcjAvBggrBgEFBQcCARYjaHR0cDovL3d3dy5taWNpdC5nby5jci9maXJtYWRpZ2l0YWwwggFPBghggTwBAQEBATCCAUEwgeIGCCsGAQUFBwICMIHVHoHSAEkAbQBwAGwAZQBtAGUAbgB0AGEAIABsAGEAIABQAG8AbADtAHQAaQBjAGEAIABkAGUAIABDAEEAIABFAG0AaQBzAG8AcgBhACAAcABhAHIAYQAgAFAAZQByAHMAbwBuAGEAIABGAO0AcwBpAGMAYQAgAHAAZQByAHQAZQBuAGUAYwBpAGUAbgB0AGUAIABhACAAbABhACAAUABLAEkAIABOAGEAYwBpAG8AbgBhAGwAIABkAGUAIABDAG8AcwB0AGEAIABSAGkAYwBhACAAdgAyMCkGCCsGAQUFBwIBFh1odHRwOi8vd3d3LmZpcm1hZGlnaXRhbC5nby5jcjAvBggrBgEFBQcCARYjaHR0cDovL3d3dy5taWNpdC5nby5jci9maXJtYWRpZ2l0YWwwggGmBghggTwBAQEBAjCCAZgwggE4BggrBgEFBQcCAjCCASoeggEmAEkAbQBwAGwAZQBtAGUAbgB0AGEAIABsAGEAIABQAG8AbABpAHQAaQBjAGEAIABwAGEAcgBhACAAYwBlAHIAdABpAGYAaQBjAGEAZABvACAAZABlACAAZgBpAHIAbQBhACAAZABpAGcAaQB0AGEAbA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gGmBghggTwBAQEBAzCCAZgwggE4BggrBgEFBQcCAjCCASoeggEmAEkAbQBwAGwAZQBtAGUAbgB0AGEAIABsAGEAIABQAG8AbABpAHQAaQBjAGEAIABwAGEAcgBhACAAYwBlAHIAdABpAGYAaQBjAGEAZABvACAAZABlACAAYQB1AHQAZQBuAHQAaQBjAGEAYwBpAG8Abg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QYJKwYBBAGCNxQCBAweCgBTAHUAYgBDAEEwCwYDVR0PBAQDAgGGMBIGA1UdEwEB/wQIMAYBAf8CAQAwHwYDVR0jBBgwFoAUaJ1pNsuEbnvqk2EZ/1gwHdX/XMswgeoGA1UdHwSB4jCB3zCB3KCB2aCB1oZmaHR0cDovL3d3dy5maXJtYWRpZ2l0YWwuZ28uY3IvcmVwb3NpdG9yaW8vQ0ElMjBQT0xJVElDQSUyMFBFUlNPTkElMjBGSVNJQ0ElMjAtJTIwQ09TVEElMjBSSUNBJTIwdjIuY3JshmxodHRwOi8vd3d3Lm1pY2l0LmdvLmNyL2Zpcm1hZGlnaXRhbC9yZXBvc2l0b3Jpby9DQSUyMFBPTElUSUNBJTIwUEVSU09OQSUyMEZJU0lDQSUyMC0lMjBDT1NUQSUyMFJJQ0ElMjB2Mi5jcmwwgf4GCCsGAQUFBwEBBIHxMIHuMHIGCCsGAQUFBzAChmZodHRwOi8vd3d3LmZpcm1hZGlnaXRhbC5nby5jci9yZXBvc2l0b3Jpby9DQSUyMFBPTElUSUNBJTIwUEVSU09OQSUyMEZJU0lDQSUyMC0lMjBDT1NUQSUyMFJJQ0ElMjB2Mi5jcnQweAYIKwYBBQUHMAKGbGh0dHA6Ly93d3cubWljaXQuZ28uY3IvZmlybWFkaWdpdGFsL3JlcG9zaXRvcmlvL0NBJTIwUE9MSVRJQ0ElMjBQRVJTT05BJTIwRklTSUNBJTIwLSUyMENPU1RBJTIwUklDQSUyMHYyLmNydDANBgkqhkiG9w0BAQ0FAAOCAgEAM6JXv1xaqoFHWc8wl4tKrmmWnsYczBcNEN/0bRKkh7sw2ZC4RJmz6z0GpP/qEzicFRTCE7C6gehhL7nDNTC/JhXLPAG0NRWxX36KvkvcQA/WXMy80h6SCWnsecFGfF9tPhjQqWykYxfeZl1REj54GXl44ReU+2B8twObeov4G8sHG1nsSR4AhFeVCRBXnSNIWUfqayTiijwU6lgbV3RSh3mNQivZonfBi3DY4ObM2XvnIaBsymfEj0oykCNn+Tx/hIsJ0Z5F9cQd4V5SwaCYggVOtwM+HuZuQitefIR2z1lfw9QoOyvCjdPkRwkHm+Mp3TlDyyItRjaWO676KF6Uiv/f0C1MW1VzWlF0EXoHoKqy9lrrrnt3EadGIUINQW0NMHnJAUNzM92ETUaM/f1vfW6fGuW+IToekCh6rQzkpW/z5BPY1ugLSHiGJYDuSRUqpbqZO3gFrVN/KEAjAg/jZCh1gGoG/eKphNF88mb1d30JV9lbbcLzqRWuhVzgaH5RzNyf/fR1JVjlbVfqmsPw1xehDOd7QcNxW9SRFmEuiJH6sho/k8erKm4K/LP5jqJjHgtT9zqYwL+Y+Ntipe+9TuRDytFQ2wjsEji14N5h00XXPoW8wn7TdywkVAkq0IUUa1DqSDUwybgZOGrGS5tIq71yPPOvvcaYwm7RJf/PQkI=</xd:EncapsulatedX509Certificate>
            <xd:EncapsulatedX509Certificate>MIIMrDCCCpSgAwIBAgITTgAAAAJzjeZ3/o5oQAAAAAAAAjANBgkqhkiG9w0BAQ0FADBzMRkwFwYDVQQFExBDUEotMi0xMDAtMDk4MzExMQ0wCwYDVQQLEwREQ0ZEMQ8wDQYDVQQKEwZNSUNJVFQxCzAJBgNVBAYTAkNSMSkwJwYDVQQDEyBDQSBSQUlaIE5BQ0lPTkFMIC0gQ09TVEEgUklDQSB2MjAeFw0xNTAyMjUxODA4MzhaFw0zMTAyMjUxODE4MzhaMH0xGTAXBgNVBAUTEENQSi0yLTEwMC0wOTgzMTExCzAJBgNVBAYTAkNSMQ8wDQYDVQQKEwZNSUNJVFQxDTALBgNVBAsTBERDRkQxMzAxBgNVBAMTKkNBIFBPTElUSUNBIFBFUlNPTkEgRklTSUNBIC0gQ09TVEEgUklDQSB2MjCCAiIwDQYJKoZIhvcNAQEBBQADggIPADCCAgoCggIBANkkXhbXpjPWMmmjmKLZBpk+EsM/nBp0JgPBtQFmnmA0d4fPlKXy8/sD0buS1QRDZZAerSvprfyaiKPAEpZpOWCl2fu46MQyyTa1DjH/ellvjADlOueC3p3O9qG5JIUrhuLTcx5G+eYyoJIURNob9O4Ur52+eTOYYqvJIYomKLc+/2pbJ0SApv+2m3p3oAp2SjTeWTMKVH6sPgqMD2izWJ3xChCefu2yec7NYaGjS1aMefYDIN2uklX7IhBTf9ErGGIPQ6Jmgoe5GvYfLB7O1BgaTcC3ZIwvGfoAowfiRYOzLfnuxuuTkUWFfafcYJTUYEkZimHeyEWh41M+kOkZE/q5jwQkfgTLGV+UQpVGMKSkzsW5EdgcI51ynZBkunnJsglTys66EEfAnoLr3uhiS67AE2Qqvvp7NOUUG1YCm7WOyEvVt1QbZUlkLZRxhlF5SKjmzhqruisBfmUz6tX6WO3EJyNT5N62YwQxSULOatx90ztuxzCHHhCcoh3xOWhWYtTwx4F2QDiRqfXfyTw9Te4CGlzmOYSQIdnOeTUTkDZ3WOxs2bAGgmGQQL+WtzIW3qj2xtspV4F7owwjlG+jhNHJzbjVxoYJoUJmyR8NCBYkdl/iNxewSUcOseZz+VVvlYJrcI1pRuJ1cnhyvWF/ymc8N1ZGtUMauSelr1tBGakNAgMBAAGjggctMIIHKTAQBgkrBgEEAYI3FQEEAwIBADAdBgNVHQ4EFgQUaJ1pNsuEbnvqk2EZ/1gwHdX/XMswggTcBgNVHSAEggTTMIIEzzCCARQGB2CBPAEBAQEwggEHMIGmBggrBgEFBQcCAjCBmR6BlgBJAG0AcABsAGUAbQBlAG4AdABhACAAbABhACAAUABvAGwAaQB0AGkAYwBhACAAZABlACAAbABhACAAUgBhAGkAegAgAEMAbwBzAHQAYQByAHIAaQBjAGUAbgBzAGUAIABkAGUAIABDAGUAcgB0AGkAZgBpAGMAYQBjAGkAbwBuACAARABpAGcAaQB0AGEAbAAgAHYAMjAqBggrBgEFBQcCARYeaHR0cDovL3d3dy5maXJtYWRpZ2l0YWwuZ28uY3IAMDAGCCsGAQUFBwIBFiRodHRwOi8vd3d3Lm1pY2l0LmdvLmNyL2Zpcm1hZGlnaXRhbAAwggFVBghggTwBAQEBATCCAUcwgeYGCCsGAQUFBwICMIHZHoHWAEkAbQBwAGwAZQBtAGUAbgB0AGEAIABsAGEAIABwAG8AbABpAHQAaQBjAGEAIABkAGUAIABDAEEAIABFAG0AaQBzAG8AcgBhACAAcABhAHIAYQAgAFAAZQByAHMAbwBuAGEAcwAgAEYAaQBzAGkAYwBhAHMAIABwAGUAcgB0AGUAbgBlAGMAaQBlAG4AdABlACAAYQAgAGwAYQAgAFAASwBJACAATgBhAGMAaQBvAG4AYQBsACAAZABlACAAQwBvAHMAdABhACAAUgBpAGMAYQAgAHYAMjAqBggrBgEFBQcCARYeaHR0cDovL3d3dy5maXJtYWRpZ2l0YWwuZ28uY3IAMDAGCCsGAQUFBwIBFiRodHRwOi8vd3d3Lm1pY2l0LmdvLmNyL2Zpcm1hZGlnaXRhbAAwggErBghggTwBAQEBAjCCAR0wgbwGCCsGAQUFBwICMIGvHoGsAEkAbQBwAGwAZQBtAGUAbgB0AGEAIABsAGEAIABwAG8AbABpAHQAaQBjAGEAIABwAGEAcgBhACAAZgBpAHIAbQBhACAAZABpAGcAaQB0AGEAbAAgAGQAZQAgAHAAZQByAHMAbwBuAGEAcwAgAGYAaQBzAGkAYwBhAHMAIAAoAGMAaQB1AGQAYQBkAGEAbgBvAC8AcgBlAHMAaQBkAGUAbgB0AGUAKQAgAHYAMjAqBggrBgEFBQcCARYeaHR0cDovL3d3dy5maXJtYWRpZ2l0YWwuZ28uY3IAMDAGCCsGAQUFBwIBFiRodHRwOi8vd3d3Lm1pY2l0LmdvLmNyL2Zpcm1hZGlnaXRhbAAwggErBghggTwBAQEBAzCCAR0wgbwGCCsGAQUFBwICMIGvHoGsAEkAbQBwAGwAZQBtAGUAbgB0AGEAIABsAGEAIABwAG8AbABpAHQAaQBjAGEAIABwAGEAcgBhACAAYQB1AHQAZQBuAHQAaQBjAGEAYwBpAG8AbgAgAGQAZQAgAHAAZQByAHMAbwBuAGEAcwAgAGYAaQBzAGkAYwBhAHMAIAAoAGMAaQB1AGQAYQBkAGEAbgBvAC8AcgBlAHMAaQBkAGUAbgB0AGUAKQAgAHYAMjAqBggrBgEFBQcCARYeaHR0cDovL3d3dy5maXJtYWRpZ2l0YWwuZ28uY3IAMDAGCCsGAQUFBwIBFiRodHRwOi8vd3d3Lm1pY2l0LmdvLmNyL2Zpcm1hZGlnaXRhbAAwGQYJKwYBBAGCNxQCBAweCgBTAHUAYgBDAEEwCwYDVR0PBAQDAgGGMA8GA1UdEwEB/wQFMAMBAf8wHwYDVR0jBBgwFoAU4PL+fcRETlDkNf0IiY9OhBlEM0AwgdIGA1UdHwSByjCBxzCBxKCBwaCBvoZaaHR0cDovL3d3dy5maXJtYWRpZ2l0YWwuZ28uY3IvcmVwb3NpdG9yaW8vQ0ElMjBSQUlaJTIwTkFDSU9OQUwlMjAtJTIwQ09TVEElMjBSSUNBJTIwdjIuY3JshmBodHRwOi8vd3d3Lm1pY2l0LmdvLmNyL2Zpcm1hZGlnaXRhbC9yZXBvc2l0b3Jpby9DQSUyMFJBSVolMjBOQUNJT05BTCUyMC0lMjBDT1NUQSUyMFJJQ0ElMjB2Mi5jcmwwgeYGCCsGAQUFBwEBBIHZMIHWMGYGCCsGAQUFBzAChlpodHRwOi8vd3d3LmZpcm1hZGlnaXRhbC5nby5jci9yZXBvc2l0b3Jpby9DQSUyMFJBSVolMjBOQUNJT05BTCUyMC0lMjBDT1NUQSUyMFJJQ0ElMjB2Mi5jcnQwbAYIKwYBBQUHMAKGYGh0dHA6Ly93d3cubWljaXQuZ28uY3IvZmlybWFkaWdpdGFsL3JlcG9zaXRvcmlvL0NBJTIwUkFJWiUyME5BQ0lPTkFMJTIwLSUyMENPU1RBJTIwUklDQSUyMHYyLmNydDANBgkqhkiG9w0BAQ0FAAOCAgEAv5rU86FMttoAqCsAJGUQl7DboiQosF/FAvhX0YhsfYWRyUL5BOmuWjIMNuljuU5Lc6BR5eWePSUkOe3acDzslBkUjKzyNRZNQA7IXkuVs1arFT5djjhGiCdzwH7+rFekbNxicdhWJSJ7Fge5dMTkErgDJDERAWfePgzg55hacoTCgX0RkBQDZ08UJMVNgNuogfGGfXYgliwoFj4SnwktHjJHmAptQyLi+tCrt4VWr8+G34FFL51bAvio+RABqD7nu26cnnyNvZ5Ce4oMIcPxUkMX/LINqOFUjY75CcBhovqUJYEobbR9cvMcu3EC2su5asHDWjZxiUQrvSRHvH+7jNYuSk84THfiNcZq99o9ra/pG3ufO07ox1IHDDlX6LX6lTt6DbKw+5Z5L9I4GphhcxWxIdeNmg7xq60Cfy02sqLHeelOoweJLr97rliieeZkXXkGRN62z+1/ZcdS4gj1v+JKHiYLquTkxZFVCo/GmjC5IfUV5SrwtF7vfsJF9HkdaEcsQ9iuKOS28OR4vR0baEsCvlMotJn3jMFbFYO/v/e9P/79T3e+cVi/Va//avW1jxgCQGvTkca6RfqTr3WkMrnwZhHBvTvu0utoIRruw4vpbboFbrm6kkRbMYlA7YopUEBsMW+iqjp6jzifnlluqriqPuBAfmTv8ASr8JE8Ytw=</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SignatureTimeStamp>
            <CanonicalizationMethod Algorithm="http://www.w3.org/TR/2001/REC-xml-c14n-20010315"/>
            <xd:EncapsulatedTimeStamp>MIIK0QYJKoZIhvcNAQcCoIIKwjCCCr4CAQMxDzANBglghkgBZQMEAgEFADBzBgsqhkiG9w0BCRABBKBkBGIwYAIBAQYIYIE8AQEBAQUwMTANBglghkgBZQMEAgEFAAQg5FfnuO0t73Gt2I6KvGuGpB6MweQOlpVGLu5kuSVUPQ0CBClogVIYDzIwMjUxMjIzMjMxNDM2WjAEgAIB9AEB/6CCB8Iwgge+MIIFpqADAgECAhNpAAAABkizA8ZASsv4AAAAAAAGMA0GCSqGSIb3DQEBDQUAMIGAMRkwFwYDVQQFExBDUEotMi0xMDAtMDk4MzExMQswCQYDVQQGEwJDUjEPMA0GA1UEChMGTUlDSVRUMQ0wCwYDVQQLEwREQ0ZEMTYwNAYDVQQDEy1DQSBQT0xJVElDQSBTRUxMQURPIERFIFRJRU1QTyAtIENPU1RBIFJJQ0EgdjIwHhcNMjQwMzIwMTY0OTMxWhcNMzEwMjI1MjE1NzQzWjB0MRkwFwYDVQQFExBDUEotNC0wMDAtMDA0MDE3MQswCQYDVQQGEwJDUjEkMCIGA1UEChMbQkFOQ08gQ0VOVFJBTCBERSBDT1NUQSBSSUNBMQ0wCwYDVQQLEwQwMDAxMRUwEwYDVQQDEwxUU0EgU0lOUEUgdjMwggEiMA0GCSqGSIb3DQEBAQUAA4IBDwAwggEKAoIBAQDd302ZUnc6yAsf/8zVlz72GhkgDlKERDslo/vZpRtU1OvkCG4rE62wXhTvecFALoP/VZrUgtAD66y9r29MDq9a7CRE0/I8uetV6Yt/DhB0zy08g83a7NUqwXLM21In0SVGxgEJnVku+QtUNz5KIf0w+Q9wzp3hBBpeVOmDRyOendOQDFVattNaG9UERrqqD18f+ZbiEQLEaGbcnAdt/u9tWOmSF769/LfiUspzSJFPT5ILoZWbtTXaG+V0bXiwLyQgQesL9ASvAn5BlSBDeDVwGnQ+cZVNoXzaeol+qm749NdsdgtH3kRaVbNi66t2Gh25X80enceMng/QtaQXdjOtAgMBAAGjggM6MIIDNjCBugYDVR0gBIGyMIGvMIGsBghggTwBAQEBBTCBnzBwBggrBgEFBQcCAjBkHmIASQBtAHAAbABlAG0AZQBuAHQAYQAgAGwAYQAgAEEAdQB0AG8AcgBpAGQAYQBkACAAZABlACAARQBzAHQAYQBtAHAAYQBkAG8AIABkAGUAIABUAGkAZQBtAHAAbwAgAHYAMzArBggrBgEFBQcCARYfaHR0cDovL3RzYS5zaW5wZS5maS5jci90c2FodHRwLzAWBgNVHSUBAf8EDDAKBggrBgEFBQcDCDAOBgNVHQ8BAf8EBAMCBsAwHQYDVR0OBBYEFIJ8NgzOR7R8XR0Qgmmt5fcK41hwMB8GA1UdIwQYMBaAFLC74AguSxNo8NCARANnpD//JWP2MIH0BgNVHR8EgewwgekwgeaggeOggeCGa2h0dHA6Ly93d3cuZmlybWFkaWdpdGFsLmdvLmNyL3JlcG9zaXRvcmlvL0NBJTIwUE9MSVRJQ0ElMjBTRUxMQURPJTIwREUlMjBUSUVNUE8lMjAtJTIwQ09TVEElMjBSSUNBJTIwdjIuY3JshnFodHRwOi8vd3d3Lm1pY2l0LmdvLmNyL2Zpcm1hZGlnaXRhbC9yZXBvc2l0b3Jpby9DQSUyMFBPTElUSUNBJTIwU0VMTEFETyUyMERFJTIwVElFTVBPJTIwLSUyMENPU1RBJTIwUklDQSUyMHYyLmNybDCCAQgGCCsGAQUFBwEBBIH7MIH4MHcGCCsGAQUFBzAChmtodHRwOi8vd3d3LmZpcm1hZGlnaXRhbC5nby5jci9yZXBvc2l0b3Jpby9DQSUyMFBPTElUSUNBJTIwU0VMTEFETyUyMERFJTIwVElFTVBPJTIwLSUyMENPU1RBJTIwUklDQSUyMHYyLmNydDB9BggrBgEFBQcwAoZxaHR0cDovL3d3dy5taWNpdC5nby5jci9maXJtYWRpZ2l0YWwvcmVwb3NpdG9yaW8vQ0ElMjBQT0xJVElDQSUyMFNFTExBRE8lMjBERSUyMFRJRU1QTyUyMC0lMjBDT1NUQSUyMFJJQ0ElMjB2Mi5jcnQwDAYDVR0TAQH/BAIwADANBgkqhkiG9w0BAQ0FAAOCAgEASwJewvhTnyIVu3f4DuhDM58hIwnwIkw13t4QMXkDkPF+tRdoK2Or3yjOhSRkB8J3XGFCG2wZhV7nmlw4sigEScceMePIZWa2HDBBDasx34F6N/MqBETx+hPI7Su/V2qnFdaseYts8ScPgtCFJBkpexuHy3/GmfdxxgmfT1DSxXYB707aDXs2DJG7PsK121RYEjRMsEPmv1//7YG3eJrQkUQ0wTdpNE9Z1yd4BBJeOW/jP42Cc80NkYsXnOpPn2od02oB1z2nI1mK+eP3MYmlBbHBTEf/c5OQ9uDbs+IcSR6fB3s9pnMUwZoRRwfde7xQR/XJnsNzmq/wXhhH6uMehsJRUWMYE0j3ZXgH6FEDFhqN/0uJ2vScOuE/YNov1nPftI4mI0tf+aAaXRuS7wy0WXwW/Nqg5vPF3xcWL6yMY9rSbAaLSLkzHJmVD6uLE9Suq3pt4uYZifdoVPNFXoTOjTWxmtTQOTUNGOY4p/0tmMiOl5gILGnVuPiOLzbPL4YfKFtmW5ijoc2WAon6Fz7W+2jv4hvgTec8JCW/lQm0a+zk/j+jrgaSgYg+cnH9syb3aWu7wu7SpKUWili9pA1Ks6N3M3oRY5/SvlnL+1CjVZ++sffrN3e89+Gj3WMYLy920yS7pugL6NzBc4oZHa9RwvAD38L0V26hvTpjCS0yXssxggJrMIICZwIBATCBmDCBgDEZMBcGA1UEBRMQQ1BKLTItMTAwLTA5ODMxMTELMAkGA1UEBhMCQ1IxDzANBgNVBAoTBk1JQ0lUVDENMAsGA1UECxMERENGRDE2MDQGA1UEAxMtQ0EgUE9MSVRJQ0EgU0VMTEFETyBERSBUSUVNUE8gLSBDT1NUQSBSSUNBIHYyAhNpAAAABkizA8ZASsv4AAAAAAAGMA0GCWCGSAFlAwQCAQUAoIGkMBoGCSqGSIb3DQEJAzENBgsqhkiG9w0BCRABBDAcBgkqhkiG9w0BCQUxDxcNMjUxMjIzMjMxNDM2WjAvBgkqhkiG9w0BCQQxIgQgLlkqArtjEz1HSIFuS2GDgoYlgPbN1j2SPAZPnQhCqsEwNwYLKoZIhvcNAQkQAi8xKDAmMCQwIgQgrKszXYj6Q2nTJpWV/NZakemXG2IrBO983WoSsYOW808wDQYJKoZIhvcNAQEBBQAEggEAClX0QphwJF0u//inhjiBcSDLAtZfC5r1CkVlw9OMKA09YajY15kINu8NIeaoY8fdJtj7aQqqcrccKYT+0d0JqbHquI2Z9bF+bfgvby1o6gT6NQDQKmPkxV8HTGXGiCXxm27VUUQC5I9a/wznRKBX/rnmpmibGScETxSkLEi5DKtyf9HTFzNzTMwS/ahKEqpjqklXQoDrn3cPSCLve8kN7vMolMXDGBYXBHRnJwjiiL8MIUc0xlQAVuOg1ls8XvggGAwIREbLv8EBSyozYs/B5hB63kpDibBUkJqbFgDITgPnTXeTpppWMUURSJsxtFGO+PyXG216tciIR/IQO43P5g==</xd:EncapsulatedTimeStamp>
          </xd:SignatureTimeStamp>
          <TimeStampValidationData xmlns="http://uri.etsi.org/01903/v1.4.1#">
            <xd:CertificateValues>
              <xd:EncapsulatedX509Certificate>MIILkzCCCXugAwIBAgITTgAAAASYOR/4A7hb3AAAAAAABDANBgkqhkiG9w0BAQ0FADBzMRkwFwYDVQQFExBDUEotMi0xMDAtMDk4MzExMQ0wCwYDVQQLEwREQ0ZEMQ8wDQYDVQQKEwZNSUNJVFQxCzAJBgNVBAYTAkNSMSkwJwYDVQQDEyBDQSBSQUlaIE5BQ0lPTkFMIC0gQ09TVEEgUklDQSB2MjAeFw0xNTAyMjUyMTQ3NDNaFw0zMTAyMjUyMTU3NDNaMIGAMRkwFwYDVQQFExBDUEotMi0xMDAtMDk4MzExMQswCQYDVQQGEwJDUjEPMA0GA1UEChMGTUlDSVRUMQ0wCwYDVQQLEwREQ0ZEMTYwNAYDVQQDEy1DQSBQT0xJVElDQSBTRUxMQURPIERFIFRJRU1QTyAtIENPU1RBIFJJQ0EgdjIwggIiMA0GCSqGSIb3DQEBAQUAA4ICDwAwggIKAoICAQC2m5S5sYbQiWTklYT8+i9PCNAXS/Mw/TByDhY7zNP7WyJtPSUnSbQRLdQ3hMPuJ6iVgoZWNKx1TJ7MzNVPOv713eEcqqDm69XWSSaQJEz3HbTAVC23V3PJcEuuQfJuKZ+7YP2VMMhBj73UoJdQqMx3nJpECJDjzCrCZHEPtusDRa1+CEmm61ghSDKwUvjow98rkuBvu837MWb3iDj9y8KbbKvme4CPRiAnmZv9N8H5q1zrO6EmWX46+z4ofkUji7flDLzVxCG9b3irrGf7ig+IzfXBBqyr/OLNg32xKZNdezbSKDRsjHxQMpeS6vHu+spOPK65ujLhjTLNHF5v31x+fFPiz++Iz1DoUfTpEz/GlB3Z6HceP2eKgghwOrEgzZ9sT+l0aGxolASLeiiyW73TWyuL1ubRPaJV41ZfFzgZcb7b/LDei31claIEm+OMPEF1s5dfjsAByXqQCl0UUuTYqaBT8N8OC7qh/KZYQx4jbdgl2vvgR/bnaD1VO6AEbySBHW7sG1XgDkjKsPZr2EtnacZ6pdAlAI69pYPabwOo5wvJhKhFXh3ymhV5JNThCpbqGX+7x1eL8eTfelvsbmmnZtS5+Rtol9bsSLG/BAwhNHJmFHvnbper5cHJ4TPmz+k0aveKM2i+yGeRcp/0N5ZOKoWCia4apU7RcBZnTFVFfQIDAQABo4IGEDCCBgwwEAYJKwYBBAGCNxUBBAMCAQAwHQYDVR0OBBYEFLC74AguSxNo8NCARANnpD//JWP2MIIDvwYDVR0gBIIDtjCCA7IwggEUBgdggTwBAQEBMIIBBzCBpgYIKwYBBQUHAgIwgZkegZYASQBtAHAAbABlAG0AZQBuAHQAYQAgAGwAYQAgAFAAbwBsAGkAdABpAGMAYQAgAGQAZQAgAGwAYQAgAFIAYQBpAHoAIABDAG8AcwB0AGEAcgByAGkAYwBlAG4AcwBlACAAZABlACAAQwBlAHIAdABpAGYAaQBjAGEAYwBpAG8AbgAgAEQAaQBnAGkAdABhAGwAIAB2ADIwKgYIKwYBBQUHAgEWHmh0dHA6Ly93d3cuZmlybWFkaWdpdGFsLmdvLmNyADAwBggrBgEFBQcCARYkaHR0cDovL3d3dy5taWNpdC5nby5jci9maXJtYWRpZ2l0YWwAMIIBWwYIYIE8AQEBAQEwggFNMIHsBggrBgEFBQcCAjCB3x6B3ABJAG0AcABsAGUAbQBlAG4AdABhACAAbABhACAAUABvAGwAaQB0AGkAYwBhACAAYwBvAG0AbwAgAEMAQQAgAEUAbQBpAHMAbwByAGEAIABwAGEAcgBhACAAUwBlAGwAbABhAGQAbwAgAGQAZQAgAFQAaQBlAG0AcABvACAAcABlAHIAdABlAG4AZQBjAGkAZQBuAHQAZQAgAGEAIABsAGEAIABQAEsASQAgAE4AYQBjAGkAbwBuAGEAbAAgAGQAZQAgAEMAbwBzAHQAYQAgAFIAaQBjAGEAIAB2ADIwKgYIKwYBBQUHAgEWHmh0dHA6Ly93d3cuZmlybWFkaWdpdGFsLmdvLmNyADAwBggrBgEFBQcCARYkaHR0cDovL3d3dy5taWNpdC5nby5jci9maXJtYWRpZ2l0YWwAMIIBNwYIYIE8AQEBAQUwggEpMIHIBggrBgEFBQcCAjCBux6BuABJAG0AcABsAGUAbQBlAG4AdABhACAAbABhACAAUABvAGwAaQB0AGkAYwBhACAAZABlACAAUwBlAGwAbABhAGQAbwAgAGQAZQAgAFQAaQBlAG0AcABvACAAZABlAGwAIABTAGkAcwB0AGUAbQBhACAATgBhAGMAaQBvAG4AYQBsACAAZABlACAAQwBlAHIAdABpAGYAaQBjAGEAYwBpAG8AbgAgAEQAaQBnAGkAdABhAGwAIAB2ADIwKgYIKwYBBQUHAgEWHmh0dHA6Ly93d3cuZmlybWFkaWdpdGFsLmdvLmNyADAwBggrBgEFBQcCARYkaHR0cDovL3d3dy5taWNpdC5nby5jci9maXJtYWRpZ2l0YWwAMBkGCSsGAQQBgjcUAgQMHgoAUwB1AGIAQwBBMAsGA1UdDwQEAwIBhjAPBgNVHRMBAf8EBTADAQH/MB8GA1UdIwQYMBaAFODy/n3ERE5Q5DX9CImPToQZRDNAMIHSBgNVHR8EgcowgccwgcSggcGggb6GWmh0dHA6Ly93d3cuZmlybWFkaWdpdGFsLmdvLmNyL3JlcG9zaXRvcmlvL0NBJTIwUkFJWiUyME5BQ0lPTkFMJTIwLSUyMENPU1RBJTIwUklDQSUyMHYyLmNybIZgaHR0cDovL3d3dy5taWNpdC5nby5jci9maXJtYWRpZ2l0YWwvcmVwb3NpdG9yaW8vQ0ElMjBSQUlaJTIwTkFDSU9OQUwlMjAtJTIwQ09TVEElMjBSSUNBJTIwdjIuY3JsMIHmBggrBgEFBQcBAQSB2TCB1jBmBggrBgEFBQcwAoZaaHR0cDovL3d3dy5maXJtYWRpZ2l0YWwuZ28uY3IvcmVwb3NpdG9yaW8vQ0ElMjBSQUlaJTIwTkFDSU9OQUwlMjAtJTIwQ09TVEElMjBSSUNBJTIwdjIuY3J0MGwGCCsGAQUFBzAChmBodHRwOi8vd3d3Lm1pY2l0LmdvLmNyL2Zpcm1hZGlnaXRhbC9yZXBvc2l0b3Jpby9DQSUyMFJBSVolMjBOQUNJT05BTCUyMC0lMjBDT1NUQSUyMFJJQ0ElMjB2Mi5jcnQwDQYJKoZIhvcNAQENBQADggIBADnF0LdoBRhNynIHrWcNmRTmX3HqQBdO7rIIqhZvDdfVj/Ew2Io73K/eW3DRI28HmV545pRKxU5lKeZy7szI+W8+ZTApBGZgQErw5Klfk20b2bul15OEYphIz3d1NC2lQG5PggpO9KQtHEMeGCDx569UKsYekBaWfz7q7V7a+k4xFGKJFNyKQP0HAsmpfLSuJvqRrEORuQpNRxGzljIF3N1VTwzFTnW2sH7DBVoH3a/Viggs8BXqBpp2bqdfUJKiwgCmY//9fBP1zLiyEKthG1lKmzs06OdjmWeqL/6QBlfBbQtecqrfHIfJAnkwsIGXGLd39cM0jAZFnENl2z5unJnHdCLnxro/ct06E7bYJ4MJcWA9s4IrDREHjSAO4PczDzE0W/a0cpGDdYGvXIuH3qRV1LutTmecxC5+mALhBEWV1JAAr0W7LAWTRBtwjHNas9AVxb4SOGbtEV9jabics2QqNU08PiMROjuM/qnKACR5euRZG6k8eP7ft1n3ufHmP9FpPz5jWF37m4ciVm/3VJTA/RvBkzwGFdISOyOUx0Ei4wx8z2MeGaa0ZEhY7kwOugT6Jsi/npc/tVcDxCo35g4cz47tFkY4r2hoUTPqvrlStanbwdI5xD3P3j2Z7rVwal+R/Nx3Ma6EP+mf73m8w+KdZHrQbL/oXIB9A/GW+roN</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RevocationValues>
              <xd:CRLValues>
                <xd:EncapsulatedCRLValue>MIIDLDCCARQCAQEwDQYJKoZIhvcNAQENBQAwgYAxGTAXBgNVBAUTEENQSi0yLTEwMC0wOTgzMTExCzAJBgNVBAYTAkNSMQ8wDQYDVQQKEwZNSUNJVFQxDTALBgNVBAsTBERDRkQxNjA0BgNVBAMTLUNBIFBPTElUSUNBIFNFTExBRE8gREUgVElFTVBPIC0gQ09TVEEgUklDQSB2MhcNMjUxMTE0MTQzNjUwWhcNMjYwMTE1MDI1NjUwWqBfMF0wHwYDVR0jBBgwFoAUsLvgCC5LE2jw0IBEA2ekP/8lY/YwEAYJKwYBBAGCNxUBBAMCAQAwCgYDVR0UBAMCAUEwHAYJKwYBBAGCNxUEBA8XDTI2MDExNDE0NDY1MFowDQYJKoZIhvcNAQENBQADggIBADV1KD3591/I+ncc/MPYyEJCnTrGDjaaB6dAeVmwJrAO3MVftMapnUTx3kmuOWnscU2546wM/6+18/ukyCuNICNKLSnQK43YggFCtV3TLPARvukdVJQgatnKNZKiCEFYnMkGqvCD+BWBUnaLuZCg8cwYqnrP8Q2FZ8WiRc19fC9mVKoMoNRw0R3hBAV5zeWsEg2j+Z0J5HMbUFe9DAj5fTbEtNzuAMekJVz/buew5ySBCZSE4XSVUbGDA3lpl/jpmGWacLzAbKg8qntTzc2OHzSiVzRpCXN2hcIZ3cY4UjQyvx6LJQ7bQKB4LUivffkKGkvrZIImsJHKEaIcAXHPHeAbGLMjScwTbWaj/W1oaoyfn4HUzzoDwfdWRuRPPzSDg7K+rfBWLtEX7IxmElPO7Cy7/Df8lmsJDH9j7I7jR9aycEg8NtuaWXdR5VZ+jTa8rPb+alTS8BQM0FYVnQ5QFWMcy+pbUf4B8HqISY5j2uf5lAGOaw6CR4L4AyrfaP03KhW8odU86YcjwICtBQM23gQbHxe0dQ6L+InVrBDnNX3z9FzOIajk9F7/vUBQKWdiiOZZdXDhPCqP1c85F7iNxwkX3d+YxXQdXmD7i/2F34t4+wBaNuZn1ESzdUc/vYUzqn2VsZW+k8QNzQY1hL+jk2Wl6lJP3uFvqp0dfkmbFLwY</xd:EncapsulatedCRLValue>
                <xd:EncapsulatedCRLValue>MIIDHjCCAQYCAQEwDQYJKoZIhvcNAQENBQAwczEZMBcGA1UEBRMQQ1BKLTItMTAwLTA5ODMxMTENMAsGA1UECxMERENGRDEPMA0GA1UEChMGTUlDSVRUMQswCQYDVQQGEwJDUjEpMCcGA1UEAxMgQ0EgUkFJWiBOQUNJT05BTCAtIENPU1RBIFJJQ0EgdjIXDTI1MTExNDEzNTAzN1oXDTI2MDMxNTAyMTAzN1qgXzBdMB8GA1UdIwQYMBaAFODy/n3ERE5Q5DX9CImPToQZRDNAMBAGCSsGAQQBgjcVAQQDAgEAMAoGA1UdFAQDAgEnMBwGCSsGAQQBgjcVBAQPFw0yNjAzMTQxNDAwMzdaMA0GCSqGSIb3DQEBDQUAA4ICAQArYXgaWxImX/JDlLYz+nY9yv2Ytub8Dq+zBGg7LuRvwXzcVtCTPgt0qHcdRyyNrar5SBnnTohxcIZBJ5npQcJb4bsEJ5TSEIdAEH2m4GiubY1cS0nTgrHLsOav6sfO2ktxIjbMEfHfMXfi63BRyOIRWCwpn2uiGpttuuI5a88nzMdSi0zs3IvawNmgGIztMlwgXbalK9KrhE5yXnwSolLepSeY3xWL6fzAAtl7iU/Cotx/kvKi8Diu+DD90uAMpzAtOfI9YUxCOjdxjnQznqthiWKk9tpkmuKbwOwwTm+0zJPHjsn7aBe+Yc3pIN7XDkVfDnXuQC0UQ/SJ9jjYQxwprIZKqfv7qir0Qjjcagam8dfksq0l2MYJp1CoSPdNA26pBKMyUNxEs7OaFNWlZrPUSazQtvyc9d8MPLNBZXswNTmKWrar+zz107T2cUQrqJsUBAGatRmkLmKdCmABJSWUxhGW+hk3pNMnALT3jtcoEeZ7Ehg/yFV5KloD4BE0bgjSqZUCK8SqG49MxJcuWRaVRgVOVoLK0OuI5Uf4Da72ruTtie6v6xLN8MfWX3wqtXOedUr8mV8EoA3bNtdEOafvaxlyXjM5hQCW0HIL2RBWmAhFOBWgur7kQYRYVh+Gz/TB6fMAAnkW+/7Jl5JsoqCOUxLCYpXren0jag/maLrXQg==</xd:EncapsulatedCRLValue>
              </xd:CRLValues>
            </xd:RevocationValues>
          </TimeStampValidationData>
          <xd:CompleteCertificateRefs>
            <xd:CertRefs>
              <xd:Cert>
                <xd:CertDigest>
                  <DigestMethod Algorithm="http://www.w3.org/2001/04/xmlenc#sha256"/>
                  <DigestValue>OtPATwbgzMPtjxy6d38e2YWwmt/86c/BixjKH5Ud+e0=</DigestValue>
                </xd:CertDigest>
                <xd:IssuerSerial>
                  <X509IssuerName>CN=CA POLITICA PERSONA FISICA - COSTA RICA v2, OU=DCFD, O=MICITT, C=CR, SERIALNUMBER=CPJ-2-100-098311</X509IssuerName>
                  <X509SerialNumber>1672555889926151746583134727032974558336385031</X509SerialNumber>
                </xd:IssuerSerial>
              </xd:Cert>
              <xd:Cert>
                <xd:CertDigest>
                  <DigestMethod Algorithm="http://www.w3.org/2001/04/xmlenc#sha256"/>
                  <DigestValue>MsKOaEooPfFdp2G4uOeantctgd21V4JKgjo/Bpp+d90=</DigestValue>
                </xd:CertDigest>
                <xd:IssuerSerial>
                  <X509IssuerName>CN=CA RAIZ NACIONAL - COSTA RICA v2, C=CR, O=MICITT, OU=DCFD, SERIALNUMBER=CPJ-2-100-098311</X509IssuerName>
                  <X509SerialNumber>1739458125498116918358806673373806027304075266</X509SerialNumber>
                </xd:IssuerSerial>
              </xd:Cert>
              <xd:Cert>
                <xd:CertDigest>
                  <DigestMethod Algorithm="http://www.w3.org/2001/04/xmlenc#sha256"/>
                  <DigestValue>/Z6nMJSOwlh1/TxKd4gV9X8iYfc5vomN1yD6LgfvfEI=</DigestValue>
                </xd:CertDigest>
                <xd:IssuerSerial>
                  <X509IssuerName>CN=CA RAIZ NACIONAL - COSTA RICA v2, C=CR, O=MICITT, OU=DCFD, SERIALNUMBER=CPJ-2-100-098311</X509IssuerName>
                  <X509SerialNumber>155150036479860318890910376525337462028</X509SerialNumber>
                </xd:IssuerSerial>
              </xd:Cert>
            </xd:CertRefs>
          </xd:CompleteCertificateRefs>
          <xd:CompleteRevocationRefs>
            <xd:CRLRefs>
              <xd:CRLRef>
                <xd:DigestAlgAndValue>
                  <DigestMethod Algorithm="http://www.w3.org/2001/04/xmlenc#sha256"/>
                  <DigestValue>2Fdy/MWwR83ed5zn/wUwzlEo5qGSLIZzPpXgOnrGTxU=</DigestValue>
                </xd:DigestAlgAndValue>
                <xd:CRLIdentifier>
                  <xd:Issuer>SERIALNUMBER=CPJ-2-100-098311,C=CR,O=MICITT,OU=DCFD,CN=CA POLITICA PERSONA FISICA - COSTA RICA v2</xd:Issuer>
                  <xd:IssueTime>2025-11-14T14:16:59Z</xd:IssueTime>
                  <xd:Number>66</xd:Number>
                </xd:CRLIdentifier>
              </xd:CRLRef>
              <xd:CRLRef>
                <xd:DigestAlgAndValue>
                  <DigestMethod Algorithm="http://www.w3.org/2001/04/xmlenc#sha256"/>
                  <DigestValue>WOoJR6JfQCdkLBjVs8oELpTE7vvuGZKAVZII7koj8wk=</DigestValue>
                </xd:DigestAlgAndValue>
                <xd:CRLIdentifier>
                  <xd:Issuer>SERIALNUMBER=CPJ-2-100-098311,OU=DCFD,O=MICITT,C=CR,CN=CA RAIZ NACIONAL - COSTA RICA v2</xd:Issuer>
                  <xd:IssueTime>2025-11-14T13:50:37Z</xd:IssueTime>
                  <xd:Number>39</xd:Number>
                </xd:CRLIdentifier>
              </xd:CRLRef>
            </xd:CRLRefs>
            <xd:OCSPRefs>
              <xd:OCSPRef>
                <xd:OCSPIdentifier>
                  <xd:ResponderID>
                    <xd:ByKey>fMPmOJ34ItCHuSdYVIXTXQE/wlE=</xd:ByKey>
                  </xd:ResponderID>
                  <xd:ProducedAt>2025-12-23T23:14:36Z</xd:ProducedAt>
                </xd:OCSPIdentifier>
                <xd:DigestAlgAndValue>
                  <DigestMethod Algorithm="http://www.w3.org/2001/04/xmlenc#sha256"/>
                  <DigestValue>9Z3mIkXSEw/uEtVi/viIrNlEQ3GSWFIxcYSsz7K+Z18=</DigestValue>
                </xd:DigestAlgAndValue>
              </xd:OCSPRef>
            </xd:OCSPRefs>
          </xd:CompleteRevocationRefs>
          <xd:RevocationValues>
            <xd:CRLValues>
              <xd:EncapsulatedCRLValue>MIIDKDCCARACAQEwDQYJKoZIhvcNAQENBQAwfTEZMBcGA1UEBRMQQ1BKLTItMTAwLTA5ODMxMTELMAkGA1UEBhMCQ1IxDzANBgNVBAoTBk1JQ0lUVDENMAsGA1UECxMERENGRDEzMDEGA1UEAxMqQ0EgUE9MSVRJQ0EgUEVSU09OQSBGSVNJQ0EgLSBDT1NUQSBSSUNBIHYyFw0yNTExMTQxNDE2NTlaFw0yNjAxMTUwMjM2NTlaoF8wXTAfBgNVHSMEGDAWgBRonWk2y4Rue+qTYRn/WDAd1f9cyzAQBgkrBgEEAYI3FQEEAwIBADAKBgNVHRQEAwIBQjAcBgkrBgEEAYI3FQQEDxcNMjYwMTE0MTQyNjU5WjANBgkqhkiG9w0BAQ0FAAOCAgEAyHjSOlDy7ADszw09OtDr0vG1aYyT+AUNw88YNy3TZCbgKgKTwaVhWOLuEJwacnofJCqj1f4+a1TdZaridwh131whc5pb6yVO87QKrOo5IFu4dGvbba4acdGoQV3xDXPBAas0cjJgXqbg1CdR8RRLn4nK5h8cCjfAZvn3mq4yA+Sdh9YjvbLRxH0X6FrBaLPi5OfyZPkmJibkyxrZT7Nef92d5hkX98RLcp3srBoOfWHn9ycOpEuCF8WkhzSJkgeZSXhFC4mXU602wnkFuJmKvLeev+ZGfei/ZzXE7vGKLfQ6JVobNca6q54h9ouC8RjzCNMjLIBXx9dkfXdApNbeQmqOCFLi8ddq0IipUGTbt8flqAdq8aaNJBvOTcolYotL8BHDADTD3i6aRBQfOefERr09ax7i6El9J+gDGoT/acGvI8V0i8Fc9XuRan0sye4ZOVJZuRIz6ZV54AngJhKUmGR2z7+BNFwzBqd3MaHniZIgNZMv1p28BQxsTPEDjaWaGirB0J8wY0Ja1snTx8OMoxjjF+ywjagg8Dg8EkmQ+88MUPmZbILhbxB2uqonVoKelLfTAHjZUnVS7G7W51Q4nnHlLdVK0jeWwgAob91aePg9QmX4aWNPoNzZnvWXVuhs9/Eh6pZ5zSIJV9RceZR+MVTEwyqor46EjCbbCd77FOY=</xd:EncapsulatedCRLValue>
              <xd:EncapsulatedCRLValue>MIIDHjCCAQYCAQEwDQYJKoZIhvcNAQENBQAwczEZMBcGA1UEBRMQQ1BKLTItMTAwLTA5ODMxMTENMAsGA1UECxMERENGRDEPMA0GA1UEChMGTUlDSVRUMQswCQYDVQQGEwJDUjEpMCcGA1UEAxMgQ0EgUkFJWiBOQUNJT05BTCAtIENPU1RBIFJJQ0EgdjIXDTI1MTExNDEzNTAzN1oXDTI2MDMxNTAyMTAzN1qgXzBdMB8GA1UdIwQYMBaAFODy/n3ERE5Q5DX9CImPToQZRDNAMBAGCSsGAQQBgjcVAQQDAgEAMAoGA1UdFAQDAgEnMBwGCSsGAQQBgjcVBAQPFw0yNjAzMTQxNDAwMzdaMA0GCSqGSIb3DQEBDQUAA4ICAQArYXgaWxImX/JDlLYz+nY9yv2Ytub8Dq+zBGg7LuRvwXzcVtCTPgt0qHcdRyyNrar5SBnnTohxcIZBJ5npQcJb4bsEJ5TSEIdAEH2m4GiubY1cS0nTgrHLsOav6sfO2ktxIjbMEfHfMXfi63BRyOIRWCwpn2uiGpttuuI5a88nzMdSi0zs3IvawNmgGIztMlwgXbalK9KrhE5yXnwSolLepSeY3xWL6fzAAtl7iU/Cotx/kvKi8Diu+DD90uAMpzAtOfI9YUxCOjdxjnQznqthiWKk9tpkmuKbwOwwTm+0zJPHjsn7aBe+Yc3pIN7XDkVfDnXuQC0UQ/SJ9jjYQxwprIZKqfv7qir0Qjjcagam8dfksq0l2MYJp1CoSPdNA26pBKMyUNxEs7OaFNWlZrPUSazQtvyc9d8MPLNBZXswNTmKWrar+zz107T2cUQrqJsUBAGatRmkLmKdCmABJSWUxhGW+hk3pNMnALT3jtcoEeZ7Ehg/yFV5KloD4BE0bgjSqZUCK8SqG49MxJcuWRaVRgVOVoLK0OuI5Uf4Da72ruTtie6v6xLN8MfWX3wqtXOedUr8mV8EoA3bNtdEOafvaxlyXjM5hQCW0HIL2RBWmAhFOBWgur7kQYRYVh+Gz/TB6fMAAnkW+/7Jl5JsoqCOUxLCYpXren0jag/maLrXQg==</xd:EncapsulatedCRLValue>
            </xd:CRLValues>
            <xd:OCSPValues>
              <xd:EncapsulatedOCSPValue>MIIGlQoBAKCCBo4wggaKBgkrBgEFBQcwAQEEggZ7MIIGdzCBxaIWBBR8w+Y4nfgi0Ie5J1hUhdNdAT/CURgPMjAyNTEyMjMyMzE0MzZaMIGZMIGWMEwwCQYFKw4DAhoFAAQUzgxHzN03kqP+e9oD7BphnZQwSGIEFAlI/5tUAjbdMKRvs+Ivif5fd8qZAhMUABV0Nqfvh5tHOOJrAAIAFXQ2gAAYDzIwMjUxMjIzMjEwNTIxWqARGA8yMDI1MTIyNTA5MjUyMVqhIDAeMBwGCSsGAQQBgjcVBAQPFw0yNTEyMjQyMTE1MjFaMA0GCSqGSIb3DQEBCwUAA4IBAQBJKHb5HJ+CN7LSsemyISwJap+HwIaBD+7gJiXHXxnMbtuPPeP9ua6IO+wLrvJvmIMdj2mvzv09ABZjAOLJji0iok+zHhyRzfXTfjZ5Hz04+cCqjXcbg9Rfhgv19ZHtYN4IFXDNkPbVIx9EYN7R4qWas0qVoPA2sdGiOrYCfc6YYg80YOgxG4c6eeKxKyYzX0+WEdg8LU2NURxxbBlxUUTs/weHngITcrG6eR1dnLGkOeDv68ui89mF0AZSKLNa++LL+BVu0JOeeMexWnWbSOY/BGpkUTavLRIpmYuIhYg5SK2QZSBXr365MJkgfScsUl+t9RCs4sjzdKzG2jQwfqhXoIIElzCCBJMwggSPMIIDd6ADAgECAhMUABtEpgH+XL6f8P5IAAIAG0SmMA0GCSqGSIb3DQEBCwUAMIGZMRkwFwYDVQQFExBDUEotNC0wMDAtMDA0MDE3MQswCQYDVQQGEwJDUjEkMCIGA1UEChMbQkFOQ08gQ0VOVFJBTCBERSBDT1NUQSBSSUNBMSIwIAYDVQQLExlESVZJU0lPTiBTSVNURU1BUyBERSBQQUdPMSUwIwYDVQQDExxDQSBTSU5QRSAtIFBFUlNPTkEgRklTSUNBIHYyMB4XDTI1MTIxOTE3MjI1NVoXDTI2MDEwMjE3MjI1NVowHjEcMBoGA1UEAxMTU0ktQVBPQ1MtMTAxLmZkaS5jcjCCASIwDQYJKoZIhvcNAQEBBQADggEPADCCAQoCggEBAJaNvRquMDxJdGl0dRWFJ6dyfhQidmIafn2C8/OZatKUsgLQIcFRwXr/CpaTOXgXmiX8kucEvIUpr31cdw1X6PR11Zi4rEF/3ryV54JdAUHwoRsgbdGkw/197b08Op1l6FiLlsrUWYqwrq1ETbA1LEIXC27sgGIpswzwpe8yIx73QzvLNM7dy1+Y5oZyWJD7unDIktM71COBmWaq/he8PwVL/MxI7LYxzRMeLySffzykqXUFYaHh9WLAibZ6FAdV9vyx3h26LhZaZlFACPwuRCyNxzam/mFMWMrWfDbynBu2KmGB7qsLVV7d41YLBXU0t9/D62YuLmeFhoh7Uv1Ev3sCAwEAAaOCAUgwggFEMD0GCSsGAQQBgjcVBwQwMC4GJisGAQQBgjcVCIXE6luC0eM1lZEbgvmXGIaly2uBf4P2/HeBuPEzAgFkAgEHMBMGA1UdJQQMMAoGCCsGAQUFBwMJMA4GA1UdDwEB/wQEAwIHgDAbBgkrBgEEAYI3FQoEDjAMMAoGCCsGAQUFBwMJMA8GCSsGAQUFBzABBQQCBQAwHwYDVR0jBBgwFoAUCUj/m1QCNt0wpG+z4i+J/l93ypkwHQYDVR0OBBYEFHzD5jid+CLQh7knWFSF010BP8JRMB4GA1UdEQQXMBWCE1NJLUFQT0NTLTEwMS5mZGkuY3IwUAYJKwYBBAGCNxkCBEMwQaA/BgorBgEEAYI3GQIBoDEEL1MtMS01LTIxLTMyMzk1NTA4NzgtNzUzNzk5NzM5LTE3NTY2MDE1MDMtMTA3MTMzMA0GCSqGSIb3DQEBCwUAA4IBAQCMQNwMiBusA+yN1P4XkF1eKB9n6W3uUCuP/TDNkdAqd1YnVDwg52rHhW9bZzYTAucgH5wiQV9xWRPO/tB4UDVAjeretyu7zZKZLXVeNx9RwNpjtnTbi+nj84r8nImaEwhY1fSsjyj1rzCLAFs4Cvc4cCX4jRhOk+/z5zOqU+SY1VcH5Qlj1t5le20hE8zFclWhUZiubsAaJNE+9Q6l7f05vjFhToKSTY2rsM0QRaHqyTrruw4BXfm35uFNQL4bNKBfV4f1RpYJRJ7V9yQESYynKQZktM28FdCXoq+C5faKRqB7gfQpH3Q2rsHsTLl+8c86I9vbVg89VL0oTesbYmos</xd:EncapsulatedOCSPValue>
            </xd:OCSPValues>
          </xd:RevocationValues>
          <xd:SigAndRefsTimeStamp>
            <CanonicalizationMethod Algorithm="http://www.w3.org/TR/2001/REC-xml-c14n-20010315"/>
            <xd:EncapsulatedTimeStamp>MIIK0QYJKoZIhvcNAQcCoIIKwjCCCr4CAQMxDzANBglghkgBZQMEAgEFADBzBgsqhkiG9w0BCRAB
BKBkBGIwYAIBAQYIYIE8AQEBAQUwMTANBglghkgBZQMEAgEFAAQgYP3nr/HqvReEKroLn7e/a0UD
kOwB8CMWWtZiniWEs0sCBClogVUYDzIwMjUxMjIzMjMxNDM2WjAEgAIB9AEB/6CCB8Iwgge+MIIF
pqADAgECAhNpAAAABkizA8ZASsv4AAAAAAAGMA0GCSqGSIb3DQEBDQUAMIGAMRkwFwYDVQQFExBD
UEotMi0xMDAtMDk4MzExMQswCQYDVQQGEwJDUjEPMA0GA1UEChMGTUlDSVRUMQ0wCwYDVQQLEwRE
Q0ZEMTYwNAYDVQQDEy1DQSBQT0xJVElDQSBTRUxMQURPIERFIFRJRU1QTyAtIENPU1RBIFJJQ0Eg
djIwHhcNMjQwMzIwMTY0OTMxWhcNMzEwMjI1MjE1NzQzWjB0MRkwFwYDVQQFExBDUEotNC0wMDAt
MDA0MDE3MQswCQYDVQQGEwJDUjEkMCIGA1UEChMbQkFOQ08gQ0VOVFJBTCBERSBDT1NUQSBSSUNB
MQ0wCwYDVQQLEwQwMDAxMRUwEwYDVQQDEwxUU0EgU0lOUEUgdjMwggEiMA0GCSqGSIb3DQEBAQUA
A4IBDwAwggEKAoIBAQDd302ZUnc6yAsf/8zVlz72GhkgDlKERDslo/vZpRtU1OvkCG4rE62wXhTv
ecFALoP/VZrUgtAD66y9r29MDq9a7CRE0/I8uetV6Yt/DhB0zy08g83a7NUqwXLM21In0SVGxgEJ
nVku+QtUNz5KIf0w+Q9wzp3hBBpeVOmDRyOendOQDFVattNaG9UERrqqD18f+ZbiEQLEaGbcnAdt
/u9tWOmSF769/LfiUspzSJFPT5ILoZWbtTXaG+V0bXiwLyQgQesL9ASvAn5BlSBDeDVwGnQ+cZVN
oXzaeol+qm749NdsdgtH3kRaVbNi66t2Gh25X80enceMng/QtaQXdjOtAgMBAAGjggM6MIIDNjCB
ugYDVR0gBIGyMIGvMIGsBghggTwBAQEBBTCBnzBwBggrBgEFBQcCAjBkHmIASQBtAHAAbABlAG0A
ZQBuAHQAYQAgAGwAYQAgAEEAdQB0AG8AcgBpAGQAYQBkACAAZABlACAARQBzAHQAYQBtAHAAYQBk
AG8AIABkAGUAIABUAGkAZQBtAHAAbwAgAHYAMzArBggrBgEFBQcCARYfaHR0cDovL3RzYS5zaW5w
ZS5maS5jci90c2FodHRwLzAWBgNVHSUBAf8EDDAKBggrBgEFBQcDCDAOBgNVHQ8BAf8EBAMCBsAw
HQYDVR0OBBYEFIJ8NgzOR7R8XR0Qgmmt5fcK41hwMB8GA1UdIwQYMBaAFLC74AguSxNo8NCARANn
pD//JWP2MIH0BgNVHR8EgewwgekwgeaggeOggeCGa2h0dHA6Ly93d3cuZmlybWFkaWdpdGFsLmdv
LmNyL3JlcG9zaXRvcmlvL0NBJTIwUE9MSVRJQ0ElMjBTRUxMQURPJTIwREUlMjBUSUVNUE8lMjAt
JTIwQ09TVEElMjBSSUNBJTIwdjIuY3JshnFodHRwOi8vd3d3Lm1pY2l0LmdvLmNyL2Zpcm1hZGln
aXRhbC9yZXBvc2l0b3Jpby9DQSUyMFBPTElUSUNBJTIwU0VMTEFETyUyMERFJTIwVElFTVBPJTIw
LSUyMENPU1RBJTIwUklDQSUyMHYyLmNybDCCAQgGCCsGAQUFBwEBBIH7MIH4MHcGCCsGAQUFBzAC
hmtodHRwOi8vd3d3LmZpcm1hZGlnaXRhbC5nby5jci9yZXBvc2l0b3Jpby9DQSUyMFBPTElUSUNB
JTIwU0VMTEFETyUyMERFJTIwVElFTVBPJTIwLSUyMENPU1RBJTIwUklDQSUyMHYyLmNydDB9Bggr
BgEFBQcwAoZxaHR0cDovL3d3dy5taWNpdC5nby5jci9maXJtYWRpZ2l0YWwvcmVwb3NpdG9yaW8v
Q0ElMjBQT0xJVElDQSUyMFNFTExBRE8lMjBERSUyMFRJRU1QTyUyMC0lMjBDT1NUQSUyMFJJQ0El
MjB2Mi5jcnQwDAYDVR0TAQH/BAIwADANBgkqhkiG9w0BAQ0FAAOCAgEASwJewvhTnyIVu3f4DuhD
M58hIwnwIkw13t4QMXkDkPF+tRdoK2Or3yjOhSRkB8J3XGFCG2wZhV7nmlw4sigEScceMePIZWa2
HDBBDasx34F6N/MqBETx+hPI7Su/V2qnFdaseYts8ScPgtCFJBkpexuHy3/GmfdxxgmfT1DSxXYB
707aDXs2DJG7PsK121RYEjRMsEPmv1//7YG3eJrQkUQ0wTdpNE9Z1yd4BBJeOW/jP42Cc80NkYsX
nOpPn2od02oB1z2nI1mK+eP3MYmlBbHBTEf/c5OQ9uDbs+IcSR6fB3s9pnMUwZoRRwfde7xQR/XJ
nsNzmq/wXhhH6uMehsJRUWMYE0j3ZXgH6FEDFhqN/0uJ2vScOuE/YNov1nPftI4mI0tf+aAaXRuS
7wy0WXwW/Nqg5vPF3xcWL6yMY9rSbAaLSLkzHJmVD6uLE9Suq3pt4uYZifdoVPNFXoTOjTWxmtTQ
OTUNGOY4p/0tmMiOl5gILGnVuPiOLzbPL4YfKFtmW5ijoc2WAon6Fz7W+2jv4hvgTec8JCW/lQm0
a+zk/j+jrgaSgYg+cnH9syb3aWu7wu7SpKUWili9pA1Ks6N3M3oRY5/SvlnL+1CjVZ++sffrN3e8
9+Gj3WMYLy920yS7pugL6NzBc4oZHa9RwvAD38L0V26hvTpjCS0yXssxggJrMIICZwIBATCBmDCB
gDEZMBcGA1UEBRMQQ1BKLTItMTAwLTA5ODMxMTELMAkGA1UEBhMCQ1IxDzANBgNVBAoTBk1JQ0lU
VDENMAsGA1UECxMERENGRDE2MDQGA1UEAxMtQ0EgUE9MSVRJQ0EgU0VMTEFETyBERSBUSUVNUE8g
LSBDT1NUQSBSSUNBIHYyAhNpAAAABkizA8ZASsv4AAAAAAAGMA0GCWCGSAFlAwQCAQUAoIGkMBoG
CSqGSIb3DQEJAzENBgsqhkiG9w0BCRABBDAcBgkqhkiG9w0BCQUxDxcNMjUxMjIzMjMxNDM2WjAv
BgkqhkiG9w0BCQQxIgQgDQsJ6pyqAXx28/Mthd/ABj64BOwIDhkRsS6kIVN7YSowNwYLKoZIhvcN
AQkQAi8xKDAmMCQwIgQgrKszXYj6Q2nTJpWV/NZakemXG2IrBO983WoSsYOW808wDQYJKoZIhvcN
AQEBBQAEggEAZ9ydN9XxxNMF/yd/JkQDUy8rFZLBtaWoW6Vng9Z6AFce3eMCsn2WYwtF2Du4n4Xa
UNvrtzfiBwkAVVHpRFsFEuoz7Km4USx/NxSQ55aZGj8jw1l5lpGMX6omFPEmi0viochTnFohKsXj
p861gTz1YA2PGRNJ5IR0yN/ctuleIQMvTfXsY6ef8uvd4l3T4bKa513scUA705ffAEdhVwSBaI39
IM6n7IbyKYSIKhQoWKu36WDIosovjNnKziKzx+jeR9oiGuyXffrDFhNxkyuzz3zWbPrVU6wF9vxC
+N8vTy0L+RNIKSyjcwaDOKRs/T/N+3XHlTqp8/vaDfsHMUlO4Q==</xd:EncapsulatedTimeStamp>
          </xd:SigAndRefsTimeStamp>
        </xd:UnsignedSignatureProperties>
      </xd:UnsignedProperties>
    </xd:QualifyingProperties>
  </Object>
</Signatur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p:Policy xmlns:p="office.server.policy" id="" local="true">
  <p:Name>Correspondencia</p:Name>
  <p:Description/>
  <p:Statement/>
  <p:PolicyItems>
    <p:PolicyItem featureId="Microsoft.Office.RecordsManagement.PolicyFeatures.Expiration" staticId="0x0101006C63A49C8B5D254A9448B5BC08F87153|-2024683444" UniqueId="99412054-8896-471f-819b-17095059c792">
      <p:Name>Retention</p:Name>
      <p:Description>Automatic scheduling of content for processing, and performing a retention action on content that has reached its due date.</p:Description>
      <p:CustomData>
        <Schedules nextStageId="2">
          <Schedule type="Default">
            <stages>
              <data stageId="1">
                <formula id="Microsoft.Office.RecordsManagement.PolicyFeatures.Expiration.Formula.BuiltIn">
                  <number>0</number>
                  <property>Modified</property>
                  <propertyId>28cf69c5-fa48-462a-b5cd-27b6f9d2bd5f</propertyId>
                  <period>days</period>
                </formula>
                <action type="action" id="Microsoft.Office.RecordsManagement.PolicyFeatures.Expiration.Action.Record"/>
              </data>
            </stages>
          </Schedule>
        </Schedules>
      </p:CustomData>
    </p:PolicyItem>
  </p:PolicyItems>
</p:Policy>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mso-contentType ?>
<SharedContentType xmlns="Microsoft.SharePoint.Taxonomy.ContentTypeSync" SourceId="031b4bb2-0db7-40b3-a341-fc1511e9642d" ContentTypeId="0x010100E97154E09FCE6A4E8EAEBD5C54DD1AE401" PreviousValue="false"/>
</file>

<file path=customXml/item5.xml><?xml version="1.0" encoding="utf-8"?>
<?mso-contentType ?>
<FormTemplates xmlns="http://schemas.microsoft.com/sharepoint/v3/contenttype/forms"/>
</file>

<file path=customXml/item6.xml><?xml version="1.0" encoding="utf-8"?>
<p:properties xmlns:p="http://schemas.microsoft.com/office/2006/metadata/properties" xmlns:xsi="http://www.w3.org/2001/XMLSchema-instance">
  <documentManagement/>
</p:properties>
</file>

<file path=customXml/item7.xml><?xml version="1.0" encoding="utf-8"?>
<ct:contentTypeSchema xmlns:ct="http://schemas.microsoft.com/office/2006/metadata/contentType" xmlns:ma="http://schemas.microsoft.com/office/2006/metadata/properties/metaAttributes" ct:_="" ma:_="" ma:contentTypeName="Documento" ma:contentTypeID="0x010100DD7643C823B15444B71C04A601D6EE74" ma:contentTypeVersion="1" ma:contentTypeDescription="Crear nuevo documento." ma:contentTypeScope="" ma:versionID="458c6acbc1d7c5bd8b81e3ee215bd3bd">
  <xsd:schema xmlns:xsd="http://www.w3.org/2001/XMLSchema" xmlns:xs="http://www.w3.org/2001/XMLSchema" xmlns:p="http://schemas.microsoft.com/office/2006/metadata/properties" xmlns:ns2="8a0a4788-06ca-437b-bfc6-ffe2f4a28eed" targetNamespace="http://schemas.microsoft.com/office/2006/metadata/properties" ma:root="true" ma:fieldsID="d57a313703f793972c19d0f6f39a7679" ns2:_="">
    <xsd:import namespace="8a0a4788-06ca-437b-bfc6-ffe2f4a28eed"/>
    <xsd:element name="properties">
      <xsd:complexType>
        <xsd:sequence>
          <xsd:element name="documentManagement">
            <xsd:complexType>
              <xsd:all>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a0a4788-06ca-437b-bfc6-ffe2f4a28eed" elementFormDefault="qualified">
    <xsd:import namespace="http://schemas.microsoft.com/office/2006/documentManagement/types"/>
    <xsd:import namespace="http://schemas.microsoft.com/office/infopath/2007/PartnerControls"/>
    <xsd:element name="SharedWithUsers" ma:index="8" nillable="true" ma:displayName="Compartid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1B92629-C0EC-401C-B40C-BB89A2CDCE3C}"/>
</file>

<file path=customXml/itemProps2.xml><?xml version="1.0" encoding="utf-8"?>
<ds:datastoreItem xmlns:ds="http://schemas.openxmlformats.org/officeDocument/2006/customXml" ds:itemID="{B0D9DE38-8F4E-4A2E-9950-FAC1F113B369}"/>
</file>

<file path=customXml/itemProps3.xml><?xml version="1.0" encoding="utf-8"?>
<ds:datastoreItem xmlns:ds="http://schemas.openxmlformats.org/officeDocument/2006/customXml" ds:itemID="{29B70D16-ABBB-485D-8261-7AD6418A0EF9}">
  <ds:schemaRefs>
    <ds:schemaRef ds:uri="http://schemas.openxmlformats.org/officeDocument/2006/bibliography"/>
  </ds:schemaRefs>
</ds:datastoreItem>
</file>

<file path=customXml/itemProps4.xml><?xml version="1.0" encoding="utf-8"?>
<ds:datastoreItem xmlns:ds="http://schemas.openxmlformats.org/officeDocument/2006/customXml" ds:itemID="{8E5E7F0F-5217-49F7-858F-913E7E755351}">
  <ds:schemaRefs>
    <ds:schemaRef ds:uri="Microsoft.SharePoint.Taxonomy.ContentTypeSync"/>
  </ds:schemaRefs>
</ds:datastoreItem>
</file>

<file path=customXml/itemProps5.xml><?xml version="1.0" encoding="utf-8"?>
<ds:datastoreItem xmlns:ds="http://schemas.openxmlformats.org/officeDocument/2006/customXml" ds:itemID="{AE9F64A5-E879-4316-ACB8-570DFA049BE5}"/>
</file>

<file path=customXml/itemProps6.xml><?xml version="1.0" encoding="utf-8"?>
<ds:datastoreItem xmlns:ds="http://schemas.openxmlformats.org/officeDocument/2006/customXml" ds:itemID="{283BF82E-1A70-4392-8CF2-7DEAFF1953AE}">
  <ds:schemaRefs>
    <ds:schemaRef ds:uri="http://purl.org/dc/elements/1.1/"/>
    <ds:schemaRef ds:uri="http://purl.org/dc/terms/"/>
    <ds:schemaRef ds:uri="http://schemas.microsoft.com/office/2006/documentManagement/types"/>
    <ds:schemaRef ds:uri="http://schemas.microsoft.com/office/infopath/2007/PartnerControls"/>
    <ds:schemaRef ds:uri="http://schemas.openxmlformats.org/package/2006/metadata/core-properties"/>
    <ds:schemaRef ds:uri="http://purl.org/dc/dcmitype/"/>
    <ds:schemaRef ds:uri="http://schemas.microsoft.com/office/2006/metadata/properties"/>
    <ds:schemaRef ds:uri="62db5286-48a0-4e17-a672-7c89f7b8ca75"/>
    <ds:schemaRef ds:uri="b875e23b-67d9-4b2e-bdec-edacbf90b326"/>
    <ds:schemaRef ds:uri="http://schemas.microsoft.com/sharepoint/v3"/>
    <ds:schemaRef ds:uri="http://www.w3.org/XML/1998/namespace"/>
  </ds:schemaRefs>
</ds:datastoreItem>
</file>

<file path=customXml/itemProps7.xml><?xml version="1.0" encoding="utf-8"?>
<ds:datastoreItem xmlns:ds="http://schemas.openxmlformats.org/officeDocument/2006/customXml" ds:itemID="{28222966-0CDD-4E89-BF6F-867DCABDB2E1}"/>
</file>

<file path=docProps/app.xml><?xml version="1.0" encoding="utf-8"?>
<Properties xmlns="http://schemas.openxmlformats.org/officeDocument/2006/extended-properties" xmlns:vt="http://schemas.openxmlformats.org/officeDocument/2006/docPropsVTypes">
  <Template>plantilla-DAI</Template>
  <TotalTime>5</TotalTime>
  <Pages>2</Pages>
  <Words>333</Words>
  <Characters>1846</Characters>
  <Application>Microsoft Office Word</Application>
  <DocSecurity>0</DocSecurity>
  <Lines>48</Lines>
  <Paragraphs>14</Paragraphs>
  <ScaleCrop>false</ScaleCrop>
  <HeadingPairs>
    <vt:vector size="4" baseType="variant">
      <vt:variant>
        <vt:lpstr>Título</vt:lpstr>
      </vt:variant>
      <vt:variant>
        <vt:i4>1</vt:i4>
      </vt:variant>
      <vt:variant>
        <vt:lpstr>Title</vt:lpstr>
      </vt:variant>
      <vt:variant>
        <vt:i4>1</vt:i4>
      </vt:variant>
    </vt:vector>
  </HeadingPairs>
  <TitlesOfParts>
    <vt:vector size="2" baseType="lpstr">
      <vt:lpstr/>
      <vt:lpstr/>
    </vt:vector>
  </TitlesOfParts>
  <Company>SINPE</Company>
  <LinksUpToDate>false</LinksUpToDate>
  <CharactersWithSpaces>2165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Informe de Auditoría Interna AI-300-2025</dc:title>
  <dc:subject/>
  <dc:creator>BERROCAL MEZA MELISSA</dc:creator>
  <cp:keywords/>
  <dc:description/>
  <cp:lastModifiedBy>BERROCAL MEZA MELISSA</cp:lastModifiedBy>
  <cp:revision>2</cp:revision>
  <cp:lastPrinted>2011-05-05T20:16:00Z</cp:lastPrinted>
  <dcterms:created xsi:type="dcterms:W3CDTF">2025-12-23T23:01:00Z</dcterms:created>
  <dcterms:modified xsi:type="dcterms:W3CDTF">2025-12-23T23:10:00Z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0x010100DD7643C823B15444B71C04A601D6EE74</vt:lpwstr>
  </property>
  <property fmtid="{D5CDD505-2E9C-101B-9397-08002B2CF9AE}" pid="3" name="TemplateUrl">
    <vt:lpwstr/>
  </property>
  <property fmtid="{D5CDD505-2E9C-101B-9397-08002B2CF9AE}" pid="4" name="xd_Signature">
    <vt:bool>false</vt:bool>
  </property>
  <property fmtid="{D5CDD505-2E9C-101B-9397-08002B2CF9AE}" pid="5" name="xd_ProgID">
    <vt:lpwstr/>
  </property>
  <property fmtid="{D5CDD505-2E9C-101B-9397-08002B2CF9AE}" pid="6" name="Integridad">
    <vt:lpwstr>153;#Alta|0fd17ec2-e5d0-4d9f-8e18-466324d0fdd4</vt:lpwstr>
  </property>
  <property fmtid="{D5CDD505-2E9C-101B-9397-08002B2CF9AE}" pid="7" name="_dlc_policyId">
    <vt:lpwstr>0x010100E97154E09FCE6A4E8EAEBD5C54DD1AE4|-1695030217</vt:lpwstr>
  </property>
  <property fmtid="{D5CDD505-2E9C-101B-9397-08002B2CF9AE}" pid="8" name="Tipo Documental">
    <vt:lpwstr>2;#Oficio|417b7e3a-1426-4267-afb3-20be5f4d6412</vt:lpwstr>
  </property>
  <property fmtid="{D5CDD505-2E9C-101B-9397-08002B2CF9AE}" pid="9" name="ItemRetentionFormula">
    <vt:lpwstr/>
  </property>
  <property fmtid="{D5CDD505-2E9C-101B-9397-08002B2CF9AE}" pid="10" name="Unidad de Destino">
    <vt:lpwstr>72;#GER - Gerencia|7f4773cf-2cb9-48b6-88d2-9e4750a72616;#968;#Fondo de Garantías de Depósito (FGD)|6ae1a3bc-1325-46ca-8e72-d189c2253a15;#66;#SGE - Secretaría General|52854c2c-830e-43fd-9aff-672e95fc5bb6;#94;#CONASSIF - Consejo Nacional de Supervisión del Sistema Financiero|ee044186-ad62-4629-8530-bd3285b5fb25;#28;#SUGEF - Despacho|046aaf9d-f623-466c-81a2-b2744aebaa7b</vt:lpwstr>
  </property>
  <property fmtid="{D5CDD505-2E9C-101B-9397-08002B2CF9AE}" pid="11" name="Disponibilidad">
    <vt:lpwstr>142;#Alta|7fca731c-4c62-4f1c-9061-e9f164c964b2</vt:lpwstr>
  </property>
  <property fmtid="{D5CDD505-2E9C-101B-9397-08002B2CF9AE}" pid="12" name="Confidencialidad1">
    <vt:lpwstr/>
  </property>
  <property fmtid="{D5CDD505-2E9C-101B-9397-08002B2CF9AE}" pid="13" name="Unidad Remitente">
    <vt:lpwstr>180;#AI - Auditoría Interna|3edbdf7a-605f-4e12-831a-35c707ff21f7</vt:lpwstr>
  </property>
  <property fmtid="{D5CDD505-2E9C-101B-9397-08002B2CF9AE}" pid="14" name="lb0b7da792b243d9bfa96ad7487ad734">
    <vt:lpwstr/>
  </property>
  <property fmtid="{D5CDD505-2E9C-101B-9397-08002B2CF9AE}" pid="15" name="ConfidencialidadNueva">
    <vt:lpwstr>1126;#Uso Interno|cb9fd6ec-d147-480f-a8ac-d6135defb9d5</vt:lpwstr>
  </property>
  <property fmtid="{D5CDD505-2E9C-101B-9397-08002B2CF9AE}" pid="16" name="ClassificationContentMarkingFooterShapeIds">
    <vt:lpwstr>17d5b7d3,5f14f99,79f41ac5</vt:lpwstr>
  </property>
  <property fmtid="{D5CDD505-2E9C-101B-9397-08002B2CF9AE}" pid="17" name="ClassificationContentMarkingFooterFontProps">
    <vt:lpwstr>#000000,10,Aptos</vt:lpwstr>
  </property>
  <property fmtid="{D5CDD505-2E9C-101B-9397-08002B2CF9AE}" pid="18" name="ClassificationContentMarkingFooterText">
    <vt:lpwstr>Uso Interno estricto</vt:lpwstr>
  </property>
  <property fmtid="{D5CDD505-2E9C-101B-9397-08002B2CF9AE}" pid="19" name="MSIP_Label_b8b4be34-365a-4a68-b9fb-75c1b6874315_Enabled">
    <vt:lpwstr>true</vt:lpwstr>
  </property>
  <property fmtid="{D5CDD505-2E9C-101B-9397-08002B2CF9AE}" pid="20" name="MSIP_Label_b8b4be34-365a-4a68-b9fb-75c1b6874315_SetDate">
    <vt:lpwstr>2025-12-23T23:07:37Z</vt:lpwstr>
  </property>
  <property fmtid="{D5CDD505-2E9C-101B-9397-08002B2CF9AE}" pid="21" name="MSIP_Label_b8b4be34-365a-4a68-b9fb-75c1b6874315_Method">
    <vt:lpwstr>Standard</vt:lpwstr>
  </property>
  <property fmtid="{D5CDD505-2E9C-101B-9397-08002B2CF9AE}" pid="22" name="MSIP_Label_b8b4be34-365a-4a68-b9fb-75c1b6874315_Name">
    <vt:lpwstr>b8b4be34-365a-4a68-b9fb-75c1b6874315</vt:lpwstr>
  </property>
  <property fmtid="{D5CDD505-2E9C-101B-9397-08002B2CF9AE}" pid="23" name="MSIP_Label_b8b4be34-365a-4a68-b9fb-75c1b6874315_SiteId">
    <vt:lpwstr>618d0a45-25a6-4618-9f80-8f70a435ee52</vt:lpwstr>
  </property>
  <property fmtid="{D5CDD505-2E9C-101B-9397-08002B2CF9AE}" pid="24" name="MSIP_Label_b8b4be34-365a-4a68-b9fb-75c1b6874315_ActionId">
    <vt:lpwstr>5cce96d2-4875-4334-97fa-e6d6561a063d</vt:lpwstr>
  </property>
  <property fmtid="{D5CDD505-2E9C-101B-9397-08002B2CF9AE}" pid="25" name="MSIP_Label_b8b4be34-365a-4a68-b9fb-75c1b6874315_ContentBits">
    <vt:lpwstr>2</vt:lpwstr>
  </property>
  <property fmtid="{D5CDD505-2E9C-101B-9397-08002B2CF9AE}" pid="26" name="MSIP_Label_b8b4be34-365a-4a68-b9fb-75c1b6874315_Tag">
    <vt:lpwstr>10, 3, 0, 1</vt:lpwstr>
  </property>
  <property fmtid="{D5CDD505-2E9C-101B-9397-08002B2CF9AE}" pid="27" name="Confidencialidad">
    <vt:lpwstr>Público|99c2402f-8ec3-4ca8-8024-be52e4e7f629</vt:lpwstr>
  </property>
  <property fmtid="{D5CDD505-2E9C-101B-9397-08002B2CF9AE}" pid="29" name="Dirigido a (entidad externa)">
    <vt:lpwstr/>
  </property>
  <property fmtid="{D5CDD505-2E9C-101B-9397-08002B2CF9AE}" pid="30" name="WorkflowChangePath">
    <vt:lpwstr>3598ac08-66e4-4258-9916-e672c2905e74,10;1afe6994-8faf-447a-9c55-27a860d20fdf,13;cf7072bc-9575-4d0b-b529-251f6b43b02b,14;cf7072bc-9575-4d0b-b529-251f6b43b02b,14;</vt:lpwstr>
  </property>
  <property fmtid="{D5CDD505-2E9C-101B-9397-08002B2CF9AE}" pid="32" name="Order">
    <vt:r8>211400</vt:r8>
  </property>
  <property fmtid="{D5CDD505-2E9C-101B-9397-08002B2CF9AE}" pid="33" name="ecm_ItemDeleteBlockHolders">
    <vt:lpwstr/>
  </property>
  <property fmtid="{D5CDD505-2E9C-101B-9397-08002B2CF9AE}" pid="36" name="IconOverlay">
    <vt:lpwstr/>
  </property>
  <property fmtid="{D5CDD505-2E9C-101B-9397-08002B2CF9AE}" pid="37" name="ecm_RecordRestrictions">
    <vt:lpwstr/>
  </property>
  <property fmtid="{D5CDD505-2E9C-101B-9397-08002B2CF9AE}" pid="38" name="ecm_ItemLockHolders">
    <vt:lpwstr/>
  </property>
  <property fmtid="{D5CDD505-2E9C-101B-9397-08002B2CF9AE}" pid="39" name="_dlc_LastRun">
    <vt:lpwstr>01/10/2026 23:42:26</vt:lpwstr>
  </property>
  <property fmtid="{D5CDD505-2E9C-101B-9397-08002B2CF9AE}" pid="40" name="_dlc_ItemStageId">
    <vt:lpwstr>1</vt:lpwstr>
  </property>
  <property fmtid="{D5CDD505-2E9C-101B-9397-08002B2CF9AE}" pid="41" name="Expediente">
    <vt:lpwstr/>
  </property>
  <property fmtid="{D5CDD505-2E9C-101B-9397-08002B2CF9AE}" pid="42" name="Entrante relacionado">
    <vt:lpwstr/>
  </property>
  <property fmtid="{D5CDD505-2E9C-101B-9397-08002B2CF9AE}" pid="43" name="OtraEntidadExterna">
    <vt:lpwstr/>
  </property>
  <property fmtid="{D5CDD505-2E9C-101B-9397-08002B2CF9AE}" pid="44" name="RemitenteOriginal">
    <vt:lpwstr/>
  </property>
  <property fmtid="{D5CDD505-2E9C-101B-9397-08002B2CF9AE}" pid="45" name="NoReferencia">
    <vt:lpwstr/>
  </property>
  <property fmtid="{D5CDD505-2E9C-101B-9397-08002B2CF9AE}" pid="46" name="Secretaria">
    <vt:lpwstr/>
  </property>
  <property fmtid="{D5CDD505-2E9C-101B-9397-08002B2CF9AE}" pid="48" name="Unidad_x0020_de_x0020_Destino">
    <vt:lpwstr>72;#GER - Gerencia|7f4773cf-2cb9-48b6-88d2-9e4750a72616;#968;#Fondo de Garantías de Depósito (FGD)|6ae1a3bc-1325-46ca-8e72-d189c2253a15;#66;#SGE - Secretaría General|52854c2c-830e-43fd-9aff-672e95fc5bb6;#94;#CONASSIF - Consejo Nacional de Supervisión del Sistema Financiero|ee044186-ad62-4629-8530-bd3285b5fb25;#28;#SUGEF - Despacho|046aaf9d-f623-466c-81a2-b2744aebaa7b</vt:lpwstr>
  </property>
  <property fmtid="{D5CDD505-2E9C-101B-9397-08002B2CF9AE}" pid="49" name="Unidad_x0020_Remitente">
    <vt:lpwstr>180;#AI - Auditoría Interna|3edbdf7a-605f-4e12-831a-35c707ff21f7</vt:lpwstr>
  </property>
  <property fmtid="{D5CDD505-2E9C-101B-9397-08002B2CF9AE}" pid="50" name="Dirigido_x0020_a_x0020__x0028_entidad_x0020_externa_x0029_">
    <vt:lpwstr/>
  </property>
  <property fmtid="{D5CDD505-2E9C-101B-9397-08002B2CF9AE}" pid="51" name="Tipo_x0020_Documental">
    <vt:lpwstr>2;#Oficio|417b7e3a-1426-4267-afb3-20be5f4d6412</vt:lpwstr>
  </property>
</Properties>
</file>