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Default Extension="sigs" ContentType="application/vnd.openxmlformats-package.digital-signature-origin"/>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xmlsignatures/sig1.xml" ContentType="application/vnd.openxmlformats-package.digital-signature-xmlsignature+xml"/>
</Types>
</file>

<file path=_rels/.rels>&#65279;<?xml version="1.0" encoding="utf-8"?><Relationships xmlns="http://schemas.openxmlformats.org/package/2006/relationships"><Relationship Type="http://schemas.openxmlformats.org/officeDocument/2006/relationships/extended-properties" Target="docProps/app.xml" Id="rId3" /><Relationship Type="http://schemas.openxmlformats.org/package/2006/relationships/metadata/core-properties" Target="docProps/core.xml" Id="rId2" /><Relationship Type="http://schemas.openxmlformats.org/officeDocument/2006/relationships/officeDocument" Target="word/document.xml" Id="rId1" /><Relationship Type="http://schemas.openxmlformats.org/officeDocument/2006/relationships/custom-properties" Target="docProps/custom.xml" Id="rId4" /><Relationship Type="http://schemas.openxmlformats.org/package/2006/relationships/digital-signature/origin" Target="/_xmlsignatures/origin.sigs" Id="rId5" /></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D68CBB7" w14:textId="5CFFF675" w:rsidR="003554C5" w:rsidRPr="00C84540" w:rsidRDefault="0036463B" w:rsidP="003554C5">
      <w:pPr>
        <w:pStyle w:val="Texto0"/>
        <w:rPr>
          <w:rFonts w:ascii="Arial" w:hAnsi="Arial" w:cs="Arial"/>
        </w:rPr>
      </w:pPr>
      <w:r w:rsidRPr="00C84540">
        <w:rPr>
          <w:rFonts w:ascii="Arial" w:hAnsi="Arial" w:cs="Arial"/>
        </w:rPr>
        <w:t>22</w:t>
      </w:r>
      <w:r w:rsidR="00707095" w:rsidRPr="00C84540">
        <w:rPr>
          <w:rFonts w:ascii="Arial" w:hAnsi="Arial" w:cs="Arial"/>
        </w:rPr>
        <w:t xml:space="preserve"> de </w:t>
      </w:r>
      <w:r w:rsidRPr="00C84540">
        <w:rPr>
          <w:rFonts w:ascii="Arial" w:hAnsi="Arial" w:cs="Arial"/>
        </w:rPr>
        <w:t>diciembre</w:t>
      </w:r>
      <w:r w:rsidR="00C84540">
        <w:rPr>
          <w:rFonts w:ascii="Arial" w:hAnsi="Arial" w:cs="Arial"/>
        </w:rPr>
        <w:t xml:space="preserve"> del</w:t>
      </w:r>
      <w:r w:rsidR="00707095" w:rsidRPr="00C84540">
        <w:rPr>
          <w:rFonts w:ascii="Arial" w:hAnsi="Arial" w:cs="Arial"/>
        </w:rPr>
        <w:t xml:space="preserve"> </w:t>
      </w:r>
      <w:r w:rsidRPr="00C84540">
        <w:rPr>
          <w:rFonts w:ascii="Arial" w:hAnsi="Arial" w:cs="Arial"/>
        </w:rPr>
        <w:t>2025</w:t>
      </w:r>
    </w:p>
    <w:sdt>
      <w:sdtPr>
        <w:alias w:val="Consecutivo"/>
        <w:tag w:val="Consecutivo"/>
        <w:id w:val="867724263"/>
        <w:placeholder>
          <w:docPart w:val="E2FE70714CC54F08AA6F9D47CFF198B8"/>
        </w:placeholder>
        <w:text/>
      </w:sdtPr>
      <w:sdtEndPr/>
      <w:sdtContent>
        <w:p w14:paraId="585C0073" w14:textId="77777777" w:rsidR="003554C5" w:rsidRDefault="00BF4EBD" w:rsidP="0085692C">
          <w:r>
            <w:rPr>
              <w:rStyle w:val="Textodelmarcadordeposicin"/>
              <w:rFonts w:eastAsia="Calibri"/>
            </w:rPr>
            <w:t>AI-0297-2025</w:t>
          </w:r>
        </w:p>
      </w:sdtContent>
    </w:sdt>
    <w:p w14:paraId="5C8A14DE" w14:textId="77777777" w:rsidR="00BF4EBD" w:rsidRPr="00F835F3" w:rsidRDefault="00BF4EBD" w:rsidP="0085692C"/>
    <w:p w14:paraId="733669D9" w14:textId="77777777" w:rsidR="003B639C" w:rsidRPr="00F25F3D" w:rsidRDefault="003B639C" w:rsidP="003B639C">
      <w:pPr>
        <w:rPr>
          <w:rFonts w:ascii="Arial" w:hAnsi="Arial" w:cs="Arial"/>
        </w:rPr>
      </w:pPr>
      <w:r w:rsidRPr="00F25F3D">
        <w:rPr>
          <w:rFonts w:ascii="Arial" w:hAnsi="Arial" w:cs="Arial"/>
        </w:rPr>
        <w:t>Señor</w:t>
      </w:r>
    </w:p>
    <w:p w14:paraId="0987ADEF" w14:textId="77777777" w:rsidR="003B639C" w:rsidRPr="00F25F3D" w:rsidRDefault="003B639C" w:rsidP="003B639C">
      <w:pPr>
        <w:rPr>
          <w:rFonts w:ascii="Arial" w:hAnsi="Arial" w:cs="Arial"/>
        </w:rPr>
      </w:pPr>
      <w:r>
        <w:rPr>
          <w:rFonts w:ascii="Arial" w:hAnsi="Arial" w:cs="Arial"/>
        </w:rPr>
        <w:t>Pablo Villalobos González</w:t>
      </w:r>
      <w:r w:rsidRPr="00F25F3D">
        <w:rPr>
          <w:rFonts w:ascii="Arial" w:hAnsi="Arial" w:cs="Arial"/>
        </w:rPr>
        <w:t>, Gerente</w:t>
      </w:r>
    </w:p>
    <w:p w14:paraId="3528664B" w14:textId="77777777" w:rsidR="003B639C" w:rsidRPr="00806C93" w:rsidRDefault="003B639C" w:rsidP="003B639C">
      <w:pPr>
        <w:rPr>
          <w:rFonts w:ascii="Arial" w:hAnsi="Arial" w:cs="Arial"/>
          <w:b/>
          <w:color w:val="1C4063" w:themeColor="accent1" w:themeShade="80"/>
        </w:rPr>
      </w:pPr>
      <w:r w:rsidRPr="00806C93">
        <w:rPr>
          <w:rFonts w:ascii="Arial" w:hAnsi="Arial" w:cs="Arial"/>
          <w:b/>
          <w:color w:val="1C4063" w:themeColor="accent1" w:themeShade="80"/>
        </w:rPr>
        <w:t>BANCO CENTRAL DE COSTA RICA</w:t>
      </w:r>
    </w:p>
    <w:p w14:paraId="69E91520" w14:textId="77777777" w:rsidR="003B639C" w:rsidRDefault="003B639C" w:rsidP="003B639C">
      <w:pPr>
        <w:rPr>
          <w:rFonts w:ascii="Arial" w:hAnsi="Arial" w:cs="Arial"/>
        </w:rPr>
      </w:pPr>
    </w:p>
    <w:p w14:paraId="2DDC4A36" w14:textId="77777777" w:rsidR="003B639C" w:rsidRDefault="003B639C" w:rsidP="003B639C">
      <w:pPr>
        <w:rPr>
          <w:rFonts w:ascii="Arial" w:hAnsi="Arial" w:cs="Arial"/>
        </w:rPr>
      </w:pPr>
    </w:p>
    <w:p w14:paraId="7717CE6F" w14:textId="77777777" w:rsidR="003B639C" w:rsidRPr="003F5DF0" w:rsidRDefault="003B639C" w:rsidP="003B639C">
      <w:pPr>
        <w:rPr>
          <w:rFonts w:ascii="Arial" w:hAnsi="Arial" w:cs="Arial"/>
          <w:b/>
          <w:bCs/>
        </w:rPr>
      </w:pPr>
      <w:r w:rsidRPr="00FB4EB3">
        <w:rPr>
          <w:rFonts w:ascii="Arial" w:hAnsi="Arial" w:cs="Arial"/>
          <w:b/>
        </w:rPr>
        <w:t>Ref. Comunicación d</w:t>
      </w:r>
      <w:r>
        <w:rPr>
          <w:rFonts w:ascii="Arial" w:hAnsi="Arial" w:cs="Arial"/>
          <w:b/>
        </w:rPr>
        <w:t xml:space="preserve">el Informe </w:t>
      </w:r>
      <w:r w:rsidRPr="003F5DF0">
        <w:rPr>
          <w:rFonts w:ascii="Arial" w:hAnsi="Arial" w:cs="Arial"/>
          <w:b/>
          <w:bCs/>
        </w:rPr>
        <w:t xml:space="preserve">de la </w:t>
      </w:r>
      <w:r>
        <w:rPr>
          <w:rFonts w:ascii="Arial" w:hAnsi="Arial" w:cs="Arial"/>
          <w:b/>
          <w:bCs/>
        </w:rPr>
        <w:t xml:space="preserve">auditoría de carácter </w:t>
      </w:r>
      <w:r w:rsidRPr="009649B5">
        <w:rPr>
          <w:rFonts w:ascii="Arial" w:hAnsi="Arial" w:cs="Arial"/>
          <w:b/>
          <w:bCs/>
        </w:rPr>
        <w:t>especial sobre servicios de terceros para atención de usuarios</w:t>
      </w:r>
    </w:p>
    <w:p w14:paraId="675769D7" w14:textId="77777777" w:rsidR="003B639C" w:rsidRPr="00F25F3D" w:rsidRDefault="003B639C" w:rsidP="003B639C">
      <w:pPr>
        <w:rPr>
          <w:rFonts w:ascii="Arial" w:hAnsi="Arial" w:cs="Arial"/>
        </w:rPr>
      </w:pPr>
    </w:p>
    <w:p w14:paraId="1F843E24" w14:textId="77777777" w:rsidR="003B639C" w:rsidRPr="00F25F3D" w:rsidRDefault="003B639C" w:rsidP="003B639C">
      <w:pPr>
        <w:rPr>
          <w:rFonts w:ascii="Arial" w:hAnsi="Arial" w:cs="Arial"/>
        </w:rPr>
      </w:pPr>
      <w:r w:rsidRPr="00F25F3D">
        <w:rPr>
          <w:rFonts w:ascii="Arial" w:hAnsi="Arial" w:cs="Arial"/>
        </w:rPr>
        <w:t>Estimad</w:t>
      </w:r>
      <w:r>
        <w:rPr>
          <w:rFonts w:ascii="Arial" w:hAnsi="Arial" w:cs="Arial"/>
        </w:rPr>
        <w:t>o</w:t>
      </w:r>
      <w:r w:rsidRPr="00F25F3D">
        <w:rPr>
          <w:rFonts w:ascii="Arial" w:hAnsi="Arial" w:cs="Arial"/>
        </w:rPr>
        <w:t xml:space="preserve"> señor:</w:t>
      </w:r>
    </w:p>
    <w:p w14:paraId="2F50A72C" w14:textId="77777777" w:rsidR="003B639C" w:rsidRDefault="003B639C" w:rsidP="003B639C">
      <w:pPr>
        <w:rPr>
          <w:rFonts w:ascii="Arial" w:hAnsi="Arial" w:cs="Arial"/>
        </w:rPr>
      </w:pPr>
    </w:p>
    <w:p w14:paraId="5657FFCA" w14:textId="77777777" w:rsidR="0036463B" w:rsidRDefault="0036463B" w:rsidP="003B639C">
      <w:pPr>
        <w:tabs>
          <w:tab w:val="left" w:pos="5505"/>
        </w:tabs>
        <w:rPr>
          <w:rFonts w:ascii="Arial" w:hAnsi="Arial" w:cs="Arial"/>
        </w:rPr>
      </w:pPr>
    </w:p>
    <w:p w14:paraId="442A1063" w14:textId="5C8E336F" w:rsidR="003B639C" w:rsidRPr="006329ED" w:rsidRDefault="003B639C" w:rsidP="003B639C">
      <w:pPr>
        <w:tabs>
          <w:tab w:val="left" w:pos="5505"/>
        </w:tabs>
        <w:rPr>
          <w:rFonts w:ascii="Arial" w:hAnsi="Arial" w:cs="Arial"/>
        </w:rPr>
      </w:pPr>
      <w:r>
        <w:rPr>
          <w:rFonts w:ascii="Arial" w:hAnsi="Arial" w:cs="Arial"/>
        </w:rPr>
        <w:t xml:space="preserve">El </w:t>
      </w:r>
      <w:r w:rsidRPr="006329ED">
        <w:rPr>
          <w:rFonts w:ascii="Arial" w:hAnsi="Arial" w:cs="Arial"/>
        </w:rPr>
        <w:t xml:space="preserve">informe </w:t>
      </w:r>
      <w:r>
        <w:rPr>
          <w:rFonts w:ascii="Arial" w:hAnsi="Arial" w:cs="Arial"/>
        </w:rPr>
        <w:t>adjunto contiene</w:t>
      </w:r>
      <w:r w:rsidRPr="006329ED">
        <w:rPr>
          <w:rFonts w:ascii="Arial" w:hAnsi="Arial" w:cs="Arial"/>
        </w:rPr>
        <w:t xml:space="preserve"> los resultados correspondientes al estudio</w:t>
      </w:r>
      <w:r>
        <w:rPr>
          <w:rFonts w:ascii="Arial" w:hAnsi="Arial" w:cs="Arial"/>
        </w:rPr>
        <w:t xml:space="preserve"> </w:t>
      </w:r>
      <w:bookmarkStart w:id="0" w:name="_Hlk175132658"/>
      <w:r>
        <w:rPr>
          <w:rFonts w:ascii="Arial" w:hAnsi="Arial" w:cs="Arial"/>
        </w:rPr>
        <w:t>de carácter especial</w:t>
      </w:r>
      <w:r>
        <w:rPr>
          <w:rStyle w:val="Refdenotaalpie"/>
          <w:rFonts w:ascii="Arial" w:hAnsi="Arial" w:cs="Arial"/>
        </w:rPr>
        <w:footnoteReference w:id="1"/>
      </w:r>
      <w:r w:rsidRPr="001F1E87">
        <w:rPr>
          <w:rFonts w:ascii="Arial" w:hAnsi="Arial" w:cs="Arial"/>
          <w:color w:val="FF0000"/>
        </w:rPr>
        <w:t xml:space="preserve"> </w:t>
      </w:r>
      <w:bookmarkEnd w:id="0"/>
      <w:r w:rsidRPr="006329ED">
        <w:rPr>
          <w:rFonts w:ascii="Arial" w:hAnsi="Arial" w:cs="Arial"/>
        </w:rPr>
        <w:t xml:space="preserve">mediante el cual esta Auditoría evaluó </w:t>
      </w:r>
      <w:r>
        <w:rPr>
          <w:rFonts w:ascii="Arial" w:hAnsi="Arial" w:cs="Arial"/>
        </w:rPr>
        <w:t xml:space="preserve">los </w:t>
      </w:r>
      <w:r w:rsidRPr="00940619">
        <w:rPr>
          <w:rFonts w:ascii="Arial" w:hAnsi="Arial" w:cs="Arial"/>
        </w:rPr>
        <w:t>servicios de terceros para atención de usuarios</w:t>
      </w:r>
      <w:r w:rsidRPr="006329ED">
        <w:rPr>
          <w:rFonts w:ascii="Arial" w:hAnsi="Arial" w:cs="Arial"/>
        </w:rPr>
        <w:t xml:space="preserve">, que está bajo la responsabilidad del Departamento </w:t>
      </w:r>
      <w:r w:rsidRPr="0080711A">
        <w:rPr>
          <w:rFonts w:ascii="Arial" w:hAnsi="Arial" w:cs="Arial"/>
        </w:rPr>
        <w:t>Arquitectura y Administración de TI</w:t>
      </w:r>
      <w:r w:rsidRPr="006329ED">
        <w:rPr>
          <w:rFonts w:ascii="Arial" w:hAnsi="Arial" w:cs="Arial"/>
        </w:rPr>
        <w:t xml:space="preserve">, de la División </w:t>
      </w:r>
      <w:r>
        <w:rPr>
          <w:rFonts w:ascii="Arial" w:hAnsi="Arial" w:cs="Arial"/>
        </w:rPr>
        <w:t>Servicios Tecnológicos</w:t>
      </w:r>
      <w:r w:rsidRPr="006329ED">
        <w:rPr>
          <w:rFonts w:ascii="Arial" w:hAnsi="Arial" w:cs="Arial"/>
        </w:rPr>
        <w:t>.</w:t>
      </w:r>
    </w:p>
    <w:p w14:paraId="1CC371CB" w14:textId="77777777" w:rsidR="003B639C" w:rsidRDefault="003B639C" w:rsidP="003B639C">
      <w:pPr>
        <w:tabs>
          <w:tab w:val="left" w:pos="5505"/>
        </w:tabs>
        <w:rPr>
          <w:rFonts w:ascii="Arial" w:hAnsi="Arial" w:cs="Arial"/>
        </w:rPr>
      </w:pPr>
    </w:p>
    <w:p w14:paraId="10F14BB2" w14:textId="77777777" w:rsidR="003B639C" w:rsidRPr="0036463B" w:rsidRDefault="003B639C" w:rsidP="0036463B">
      <w:pPr>
        <w:tabs>
          <w:tab w:val="left" w:pos="5505"/>
        </w:tabs>
        <w:rPr>
          <w:rFonts w:ascii="Arial" w:hAnsi="Arial" w:cs="Arial"/>
        </w:rPr>
      </w:pPr>
      <w:r w:rsidRPr="0036463B">
        <w:rPr>
          <w:rFonts w:ascii="Arial" w:hAnsi="Arial" w:cs="Arial"/>
        </w:rPr>
        <w:t>La actividad de auditoría interna en el Banco Central de Costa Rica se realiza de acuerdo con las Normas para el Ejercicio de la Auditoría Interna en el Sector Público y las Normas Generales de Auditoría para el Sector Público, ambas emitidas por la Contraloría General de la República.</w:t>
      </w:r>
    </w:p>
    <w:p w14:paraId="13F1A211" w14:textId="77777777" w:rsidR="003B639C" w:rsidRPr="006329ED" w:rsidRDefault="003B639C" w:rsidP="0036463B">
      <w:pPr>
        <w:tabs>
          <w:tab w:val="left" w:pos="5505"/>
        </w:tabs>
        <w:rPr>
          <w:rFonts w:ascii="Arial" w:hAnsi="Arial" w:cs="Arial"/>
        </w:rPr>
      </w:pPr>
    </w:p>
    <w:p w14:paraId="37E314B5" w14:textId="77777777" w:rsidR="003B639C" w:rsidRPr="00EB39A1" w:rsidRDefault="003B639C" w:rsidP="0036463B">
      <w:pPr>
        <w:tabs>
          <w:tab w:val="left" w:pos="5505"/>
        </w:tabs>
        <w:rPr>
          <w:rFonts w:ascii="Arial" w:hAnsi="Arial" w:cs="Arial"/>
        </w:rPr>
      </w:pPr>
      <w:r w:rsidRPr="00EB39A1">
        <w:rPr>
          <w:rFonts w:ascii="Arial" w:hAnsi="Arial" w:cs="Arial"/>
        </w:rPr>
        <w:t xml:space="preserve">La Auditoría Interna realizó las conferencias técnica y final de este informe con las </w:t>
      </w:r>
      <w:r w:rsidRPr="00AA63BA">
        <w:rPr>
          <w:rFonts w:ascii="Arial" w:hAnsi="Arial" w:cs="Arial"/>
        </w:rPr>
        <w:t xml:space="preserve">divisiones </w:t>
      </w:r>
      <w:bookmarkStart w:id="1" w:name="_Hlk213421618"/>
      <w:r w:rsidRPr="00AA63BA">
        <w:rPr>
          <w:rFonts w:ascii="Arial" w:hAnsi="Arial" w:cs="Arial"/>
        </w:rPr>
        <w:t>División Transformación y Estrategia, División de Servicios Tecnológicos</w:t>
      </w:r>
      <w:bookmarkEnd w:id="1"/>
      <w:r>
        <w:rPr>
          <w:rFonts w:ascii="Arial" w:hAnsi="Arial" w:cs="Arial"/>
        </w:rPr>
        <w:t xml:space="preserve"> </w:t>
      </w:r>
      <w:r w:rsidRPr="00EB39A1">
        <w:rPr>
          <w:rFonts w:ascii="Arial" w:hAnsi="Arial" w:cs="Arial"/>
        </w:rPr>
        <w:t xml:space="preserve">y </w:t>
      </w:r>
      <w:r w:rsidRPr="00B933BC">
        <w:rPr>
          <w:rFonts w:ascii="Arial" w:hAnsi="Arial" w:cs="Arial"/>
        </w:rPr>
        <w:t>con la Gerencia, en fechas 13, 19 y 22 de noviembre, respectivamente, como parte de</w:t>
      </w:r>
      <w:r w:rsidRPr="00EB39A1">
        <w:rPr>
          <w:rFonts w:ascii="Arial" w:hAnsi="Arial" w:cs="Arial"/>
        </w:rPr>
        <w:t xml:space="preserve"> la comunicación preliminar de los resultados.</w:t>
      </w:r>
    </w:p>
    <w:p w14:paraId="1D9E35E1" w14:textId="77777777" w:rsidR="003B639C" w:rsidRPr="00EB39A1" w:rsidRDefault="003B639C" w:rsidP="0036463B">
      <w:pPr>
        <w:tabs>
          <w:tab w:val="left" w:pos="5505"/>
        </w:tabs>
        <w:rPr>
          <w:rFonts w:ascii="Arial" w:hAnsi="Arial" w:cs="Arial"/>
        </w:rPr>
      </w:pPr>
    </w:p>
    <w:p w14:paraId="5985AF36" w14:textId="77777777" w:rsidR="003B639C" w:rsidRPr="0036463B" w:rsidRDefault="003B639C" w:rsidP="0036463B">
      <w:pPr>
        <w:tabs>
          <w:tab w:val="left" w:pos="5505"/>
        </w:tabs>
        <w:rPr>
          <w:rFonts w:ascii="Arial" w:hAnsi="Arial" w:cs="Arial"/>
        </w:rPr>
      </w:pPr>
      <w:r w:rsidRPr="0036463B">
        <w:rPr>
          <w:rFonts w:ascii="Arial" w:hAnsi="Arial" w:cs="Arial"/>
        </w:rPr>
        <w:t>Le solicito disponer que en el plazo de los próximos diez días se registre en el Sistema de la Auditoría Interna ubicado en el Portal Central el nombre de los funcionarios responsables de atender las recomendaciones y sus fechas de implantación establecidas por la Gerencia, las cuales se incluyen en este informe.</w:t>
      </w:r>
    </w:p>
    <w:p w14:paraId="789F867A" w14:textId="77777777" w:rsidR="003B639C" w:rsidRPr="00EB39A1" w:rsidRDefault="003B639C" w:rsidP="0036463B">
      <w:pPr>
        <w:tabs>
          <w:tab w:val="left" w:pos="5505"/>
        </w:tabs>
        <w:rPr>
          <w:rFonts w:ascii="Arial" w:hAnsi="Arial" w:cs="Arial"/>
        </w:rPr>
      </w:pPr>
    </w:p>
    <w:p w14:paraId="1AF6EAB0" w14:textId="77777777" w:rsidR="003B639C" w:rsidRDefault="003B639C" w:rsidP="0036463B">
      <w:pPr>
        <w:tabs>
          <w:tab w:val="left" w:pos="5505"/>
        </w:tabs>
        <w:rPr>
          <w:rFonts w:ascii="Arial" w:hAnsi="Arial" w:cs="Arial"/>
        </w:rPr>
      </w:pPr>
      <w:r w:rsidRPr="00EB39A1">
        <w:rPr>
          <w:rFonts w:ascii="Arial" w:hAnsi="Arial" w:cs="Arial"/>
        </w:rPr>
        <w:t>Las recomendaciones de auditoría deben tratarse con arreglo a las disposiciones de los artículos 36, 38 y 39, según la Ley General de Control Interno No. 8292 publicada en el periódico oficial La Gaceta 169 del 4 de setiembre del 2002</w:t>
      </w:r>
      <w:r>
        <w:rPr>
          <w:rFonts w:ascii="Arial" w:hAnsi="Arial" w:cs="Arial"/>
        </w:rPr>
        <w:t>.</w:t>
      </w:r>
    </w:p>
    <w:p w14:paraId="0D9618DD" w14:textId="77777777" w:rsidR="003B639C" w:rsidRDefault="003B639C" w:rsidP="003B639C">
      <w:pPr>
        <w:widowControl w:val="0"/>
        <w:rPr>
          <w:rFonts w:ascii="Arial" w:hAnsi="Arial" w:cs="Arial"/>
        </w:rPr>
      </w:pPr>
    </w:p>
    <w:p w14:paraId="52448F3B" w14:textId="77777777" w:rsidR="003B639C" w:rsidRPr="00EB39A1" w:rsidRDefault="003B639C" w:rsidP="0036463B">
      <w:pPr>
        <w:tabs>
          <w:tab w:val="left" w:pos="5505"/>
        </w:tabs>
        <w:rPr>
          <w:rFonts w:ascii="Arial" w:hAnsi="Arial" w:cs="Arial"/>
        </w:rPr>
      </w:pPr>
      <w:r w:rsidRPr="00327D38">
        <w:rPr>
          <w:rFonts w:ascii="Arial" w:hAnsi="Arial" w:cs="Arial"/>
        </w:rPr>
        <w:t xml:space="preserve">Agradecemos la colaboración brindada por las personas involucradas en la atención de nuestras actividades en el presente estudio, la cual fue fundamental para facilitar el acceso oportuno a la información requerida, brindar aclaraciones y validar los resultados </w:t>
      </w:r>
      <w:r w:rsidRPr="00327D38">
        <w:rPr>
          <w:rFonts w:ascii="Arial" w:hAnsi="Arial" w:cs="Arial"/>
        </w:rPr>
        <w:lastRenderedPageBreak/>
        <w:t>obtenidos. Esta disposición contribuyó significativamente al cumplimiento exitoso de nuestra labor.</w:t>
      </w:r>
    </w:p>
    <w:p w14:paraId="2B37A613" w14:textId="77777777" w:rsidR="003B639C" w:rsidRPr="00EB39A1" w:rsidRDefault="003B639C" w:rsidP="003B639C">
      <w:pPr>
        <w:widowControl w:val="0"/>
        <w:rPr>
          <w:rFonts w:ascii="Arial" w:hAnsi="Arial" w:cs="Arial"/>
        </w:rPr>
      </w:pPr>
    </w:p>
    <w:p w14:paraId="10EAE000" w14:textId="77777777" w:rsidR="003B639C" w:rsidRPr="00F25F3D" w:rsidRDefault="003B639C" w:rsidP="003B639C">
      <w:pPr>
        <w:rPr>
          <w:rFonts w:ascii="Arial" w:hAnsi="Arial" w:cs="Arial"/>
        </w:rPr>
      </w:pPr>
    </w:p>
    <w:p w14:paraId="1DA02337" w14:textId="77777777" w:rsidR="003B639C" w:rsidRPr="00504A49" w:rsidRDefault="003B639C" w:rsidP="003B639C">
      <w:pPr>
        <w:rPr>
          <w:rFonts w:ascii="Arial" w:hAnsi="Arial" w:cs="Arial"/>
          <w:lang w:val="pt-BR"/>
        </w:rPr>
      </w:pPr>
      <w:r>
        <w:rPr>
          <w:noProof/>
        </w:rPr>
        <w:drawing>
          <wp:anchor distT="0" distB="0" distL="114300" distR="114300" simplePos="0" relativeHeight="251659264" behindDoc="1" locked="0" layoutInCell="1" allowOverlap="1" wp14:anchorId="3D87BA66" wp14:editId="7F7830C7">
            <wp:simplePos x="0" y="0"/>
            <wp:positionH relativeFrom="column">
              <wp:posOffset>-213995</wp:posOffset>
            </wp:positionH>
            <wp:positionV relativeFrom="paragraph">
              <wp:posOffset>100965</wp:posOffset>
            </wp:positionV>
            <wp:extent cx="2506980" cy="388620"/>
            <wp:effectExtent l="0" t="0" r="7620" b="0"/>
            <wp:wrapNone/>
            <wp:docPr id="37" name="Imagen 10" descr="Texto&#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Imagen 10" descr="Texto&#10;&#10;El contenido generado por IA puede ser incorrecto."/>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506980" cy="388620"/>
                    </a:xfrm>
                    <a:prstGeom prst="rect">
                      <a:avLst/>
                    </a:prstGeom>
                    <a:noFill/>
                    <a:ln>
                      <a:noFill/>
                    </a:ln>
                  </pic:spPr>
                </pic:pic>
              </a:graphicData>
            </a:graphic>
            <wp14:sizeRelH relativeFrom="page">
              <wp14:pctWidth>0</wp14:pctWidth>
            </wp14:sizeRelH>
            <wp14:sizeRelV relativeFrom="page">
              <wp14:pctHeight>0</wp14:pctHeight>
            </wp14:sizeRelV>
          </wp:anchor>
        </w:drawing>
      </w:r>
      <w:r w:rsidRPr="00504A49">
        <w:rPr>
          <w:rFonts w:ascii="Arial" w:hAnsi="Arial" w:cs="Arial"/>
          <w:lang w:val="pt-BR"/>
        </w:rPr>
        <w:t>Atentamente,</w:t>
      </w:r>
    </w:p>
    <w:p w14:paraId="2373A5D6" w14:textId="77777777" w:rsidR="003B639C" w:rsidRPr="00504A49" w:rsidRDefault="003B639C" w:rsidP="003B639C">
      <w:pPr>
        <w:tabs>
          <w:tab w:val="left" w:pos="3120"/>
        </w:tabs>
        <w:rPr>
          <w:rFonts w:ascii="Arial" w:hAnsi="Arial" w:cs="Arial"/>
          <w:lang w:val="pt-BR"/>
        </w:rPr>
      </w:pPr>
      <w:r w:rsidRPr="00504A49">
        <w:rPr>
          <w:rFonts w:ascii="Arial" w:hAnsi="Arial" w:cs="Arial"/>
          <w:lang w:val="pt-BR"/>
        </w:rPr>
        <w:tab/>
      </w:r>
    </w:p>
    <w:p w14:paraId="26ADC6B4" w14:textId="77777777" w:rsidR="003B639C" w:rsidRPr="00504A49" w:rsidRDefault="003B639C" w:rsidP="003B639C">
      <w:pPr>
        <w:rPr>
          <w:rFonts w:ascii="Arial" w:hAnsi="Arial" w:cs="Arial"/>
          <w:lang w:val="pt-BR"/>
        </w:rPr>
      </w:pPr>
    </w:p>
    <w:p w14:paraId="73ACB790" w14:textId="77777777" w:rsidR="003B639C" w:rsidRPr="00C62186" w:rsidRDefault="003B639C" w:rsidP="003B639C">
      <w:pPr>
        <w:rPr>
          <w:rFonts w:ascii="Arial" w:hAnsi="Arial" w:cs="Arial"/>
          <w:lang w:val="pt-BR"/>
        </w:rPr>
      </w:pPr>
      <w:r>
        <w:rPr>
          <w:rFonts w:ascii="Arial" w:hAnsi="Arial" w:cs="Arial"/>
          <w:lang w:val="pt-BR"/>
        </w:rPr>
        <w:t>Joaquín Vargas Guerrero</w:t>
      </w:r>
    </w:p>
    <w:p w14:paraId="440AF6CA" w14:textId="77777777" w:rsidR="003B639C" w:rsidRDefault="003B639C" w:rsidP="003B639C">
      <w:pPr>
        <w:rPr>
          <w:rFonts w:ascii="Arial" w:hAnsi="Arial" w:cs="Arial"/>
          <w:b/>
          <w:bCs/>
          <w:lang w:val="pt-BR"/>
        </w:rPr>
      </w:pPr>
      <w:r>
        <w:rPr>
          <w:rFonts w:ascii="Arial" w:hAnsi="Arial" w:cs="Arial"/>
          <w:b/>
          <w:bCs/>
          <w:lang w:val="pt-BR"/>
        </w:rPr>
        <w:t>A</w:t>
      </w:r>
      <w:r w:rsidRPr="0073191B">
        <w:rPr>
          <w:rFonts w:ascii="Arial" w:hAnsi="Arial" w:cs="Arial"/>
          <w:b/>
          <w:bCs/>
          <w:lang w:val="pt-BR"/>
        </w:rPr>
        <w:t>uditor Intern</w:t>
      </w:r>
      <w:r>
        <w:rPr>
          <w:rFonts w:ascii="Arial" w:hAnsi="Arial" w:cs="Arial"/>
          <w:b/>
          <w:bCs/>
          <w:lang w:val="pt-BR"/>
        </w:rPr>
        <w:t>o</w:t>
      </w:r>
    </w:p>
    <w:p w14:paraId="73AA7760" w14:textId="77777777" w:rsidR="003B639C" w:rsidRDefault="003B639C" w:rsidP="003B639C">
      <w:pPr>
        <w:rPr>
          <w:rFonts w:ascii="Arial" w:hAnsi="Arial" w:cs="Arial"/>
          <w:b/>
          <w:bCs/>
          <w:lang w:val="pt-BR"/>
        </w:rPr>
      </w:pPr>
    </w:p>
    <w:p w14:paraId="6DB28F77" w14:textId="77777777" w:rsidR="003B639C" w:rsidRPr="0073191B" w:rsidRDefault="003B639C" w:rsidP="003B639C">
      <w:pPr>
        <w:rPr>
          <w:rFonts w:ascii="Arial" w:hAnsi="Arial" w:cs="Arial"/>
          <w:b/>
          <w:bCs/>
          <w:lang w:val="pt-BR"/>
        </w:rPr>
      </w:pPr>
    </w:p>
    <w:p w14:paraId="7636B027" w14:textId="77777777" w:rsidR="003B639C" w:rsidRDefault="003B639C" w:rsidP="003B639C">
      <w:pPr>
        <w:pStyle w:val="CC"/>
        <w:rPr>
          <w:rFonts w:ascii="Arial" w:hAnsi="Arial" w:cs="Arial"/>
        </w:rPr>
      </w:pPr>
      <w:r w:rsidRPr="006329ED">
        <w:rPr>
          <w:rFonts w:ascii="Arial" w:hAnsi="Arial" w:cs="Arial"/>
        </w:rPr>
        <w:t>C</w:t>
      </w:r>
      <w:r>
        <w:rPr>
          <w:rFonts w:ascii="Arial" w:hAnsi="Arial" w:cs="Arial"/>
        </w:rPr>
        <w:t>c</w:t>
      </w:r>
      <w:r w:rsidRPr="006329ED">
        <w:rPr>
          <w:rFonts w:ascii="Arial" w:hAnsi="Arial" w:cs="Arial"/>
        </w:rPr>
        <w:t>.</w:t>
      </w:r>
      <w:r w:rsidRPr="006329ED">
        <w:rPr>
          <w:rFonts w:ascii="Arial" w:hAnsi="Arial" w:cs="Arial"/>
        </w:rPr>
        <w:tab/>
        <w:t>Divisi</w:t>
      </w:r>
      <w:r>
        <w:rPr>
          <w:rFonts w:ascii="Arial" w:hAnsi="Arial" w:cs="Arial"/>
        </w:rPr>
        <w:t xml:space="preserve">ón </w:t>
      </w:r>
      <w:r w:rsidRPr="00822CFF">
        <w:rPr>
          <w:rFonts w:ascii="Arial" w:hAnsi="Arial" w:cs="Arial"/>
        </w:rPr>
        <w:t>de Servicios Tecnológicos</w:t>
      </w:r>
    </w:p>
    <w:p w14:paraId="2B10C5F9" w14:textId="77777777" w:rsidR="003B639C" w:rsidRDefault="003B639C" w:rsidP="003B639C">
      <w:pPr>
        <w:pStyle w:val="CC"/>
        <w:ind w:firstLine="709"/>
      </w:pPr>
      <w:r w:rsidRPr="00822CFF">
        <w:rPr>
          <w:rFonts w:ascii="Arial" w:hAnsi="Arial" w:cs="Arial"/>
        </w:rPr>
        <w:t>División Transformación y Estrategia</w:t>
      </w:r>
    </w:p>
    <w:p w14:paraId="7E096920" w14:textId="77777777" w:rsidR="00A26E9E" w:rsidRPr="003B639C" w:rsidRDefault="00A26E9E" w:rsidP="003B639C">
      <w:pPr>
        <w:widowControl w:val="0"/>
        <w:rPr>
          <w:rFonts w:ascii="Arial" w:hAnsi="Arial" w:cs="Arial"/>
        </w:rPr>
      </w:pPr>
    </w:p>
    <w:p w14:paraId="76D5A63A" w14:textId="77777777" w:rsidR="003B639C" w:rsidRPr="003B639C" w:rsidRDefault="003B639C" w:rsidP="003B639C">
      <w:pPr>
        <w:widowControl w:val="0"/>
        <w:rPr>
          <w:rFonts w:ascii="Arial" w:hAnsi="Arial" w:cs="Arial"/>
        </w:rPr>
      </w:pPr>
    </w:p>
    <w:bookmarkStart w:id="2" w:name="_MON_1827919184"/>
    <w:bookmarkEnd w:id="2"/>
    <w:p w14:paraId="0BDFA586" w14:textId="2CF00EDF" w:rsidR="003B639C" w:rsidRPr="003B639C" w:rsidRDefault="00C0126C" w:rsidP="00C0126C">
      <w:pPr>
        <w:widowControl w:val="0"/>
        <w:jc w:val="center"/>
        <w:rPr>
          <w:rFonts w:ascii="Arial" w:hAnsi="Arial" w:cs="Arial"/>
        </w:rPr>
      </w:pPr>
      <w:r>
        <w:rPr>
          <w:rFonts w:ascii="Arial" w:hAnsi="Arial" w:cs="Arial"/>
        </w:rPr>
        <w:object w:dxaOrig="1508" w:dyaOrig="984" w14:anchorId="2B91E031">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75.4pt;height:49.2pt" o:ole="">
            <v:imagedata r:id="rId15" o:title=""/>
          </v:shape>
          <o:OLEObject Type="Embed" ProgID="Word.Document.12" ShapeID="_x0000_i1025" DrawAspect="Icon" ObjectID="_1827923646" r:id="rId16">
            <o:FieldCodes>\s</o:FieldCodes>
          </o:OLEObject>
        </w:object>
      </w:r>
    </w:p>
    <w:sectPr w:rsidR="003B639C" w:rsidRPr="003B639C" w:rsidSect="00060C03">
      <w:headerReference w:type="even" r:id="rId17"/>
      <w:headerReference w:type="default" r:id="rId18"/>
      <w:footerReference w:type="even" r:id="rId19"/>
      <w:footerReference w:type="default" r:id="rId20"/>
      <w:headerReference w:type="first" r:id="rId21"/>
      <w:footerReference w:type="first" r:id="rId22"/>
      <w:type w:val="continuous"/>
      <w:pgSz w:w="12240" w:h="15840" w:code="1"/>
      <w:pgMar w:top="2449" w:right="1412" w:bottom="1701" w:left="2217"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4E560A9" w14:textId="77777777" w:rsidR="003B639C" w:rsidRDefault="003B639C" w:rsidP="00D43D57">
      <w:r>
        <w:separator/>
      </w:r>
    </w:p>
  </w:endnote>
  <w:endnote w:type="continuationSeparator" w:id="0">
    <w:p w14:paraId="121C0E2A" w14:textId="77777777" w:rsidR="003B639C" w:rsidRDefault="003B639C" w:rsidP="00D43D5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970EB6" w14:textId="46FBF5A1" w:rsidR="00EC7A70" w:rsidRDefault="002E1491">
    <w:pPr>
      <w:pStyle w:val="Piedepgina"/>
    </w:pPr>
    <w:r>
      <w:rPr>
        <w:noProof/>
      </w:rPr>
      <mc:AlternateContent>
        <mc:Choice Requires="wps">
          <w:drawing>
            <wp:anchor distT="0" distB="0" distL="0" distR="0" simplePos="0" relativeHeight="251698176" behindDoc="0" locked="0" layoutInCell="1" allowOverlap="1" wp14:anchorId="4B0AEAB1" wp14:editId="23235998">
              <wp:simplePos x="635" y="635"/>
              <wp:positionH relativeFrom="page">
                <wp:align>center</wp:align>
              </wp:positionH>
              <wp:positionV relativeFrom="page">
                <wp:align>bottom</wp:align>
              </wp:positionV>
              <wp:extent cx="1083945" cy="345440"/>
              <wp:effectExtent l="0" t="0" r="1905" b="0"/>
              <wp:wrapNone/>
              <wp:docPr id="664368557" name="Cuadro de texto 2"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14:paraId="1BCC374E" w14:textId="0472663C" w:rsidR="002E1491" w:rsidRPr="002E1491" w:rsidRDefault="002E1491" w:rsidP="002E1491">
                          <w:pPr>
                            <w:rPr>
                              <w:rFonts w:ascii="Aptos" w:eastAsia="Aptos" w:hAnsi="Aptos" w:cs="Aptos"/>
                              <w:noProof/>
                              <w:color w:val="000000"/>
                              <w:sz w:val="20"/>
                              <w:szCs w:val="20"/>
                            </w:rPr>
                          </w:pPr>
                          <w:r w:rsidRPr="002E1491">
                            <w:rPr>
                              <w:rFonts w:ascii="Aptos" w:eastAsia="Aptos" w:hAnsi="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B0AEAB1" id="_x0000_t202" coordsize="21600,21600" o:spt="202" path="m,l,21600r21600,l21600,xe">
              <v:stroke joinstyle="miter"/>
              <v:path gradientshapeok="t" o:connecttype="rect"/>
            </v:shapetype>
            <v:shape id="Cuadro de texto 2" o:spid="_x0000_s1026" type="#_x0000_t202" alt="Uso Interno estricto" style="position:absolute;left:0;text-align:left;margin-left:0;margin-top:0;width:85.35pt;height:27.2pt;z-index:25169817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wOFpCwIAABYEAAAOAAAAZHJzL2Uyb0RvYy54bWysU01v2zAMvQ/YfxB0X+y0ydAacYqsRYYB&#10;QVsgHXpWZDk2IIkCpcTOfv0oxW62bqdhF/mZpPjx+LS4641mR4W+BVvy6STnTFkJVWv3Jf/+sv50&#10;w5kPwlZCg1UlPynP75YfPyw6V6graEBXChklsb7oXMmbEFyRZV42ygg/AacsOWtAIwL94j6rUHSU&#10;3ejsKs8/Zx1g5RCk8p6sD2cnX6b8da1keKprrwLTJafeQjoxnbt4ZsuFKPYoXNPKoQ3xD10Y0Voq&#10;+pbqQQTBDtj+kcq0EsFDHSYSTAZ13UqVZqBppvm7abaNcCrNQuR490aT/39p5eNx656Rhf4L9LTA&#10;SEjnfOHJGOfpazTxS50y8hOFpzfaVB+YjJfym+vb2ZwzSb7r2Xw2S7xml9sOffiqwLAISo60lsSW&#10;OG58oIoUOobEYhbWrdZpNdr+ZqDAaMkuLUYU+l0/9L2D6kTjIJw37Z1ct1RzI3x4FkirpQlIruGJ&#10;jlpDV3IYEGcN4I+/2WM8MU5ezjqSSsktaZkz/c3SJqKqRoAj2CUwvc3nOfntwdwDCXBKb8HJBMmK&#10;QY+wRjCvJORVLEQuYSWVK/luhPfhrFl6CFKtVimIBORE2NitkzF15CmS+NK/CnQD04F29AijjkTx&#10;jvBzbLzp3eoQiPa0jcjpmciBahJfWtLwUKK6f/1PUZfnvPwJAAD//wMAUEsDBBQABgAIAAAAIQBK&#10;DpMZ2gAAAAQBAAAPAAAAZHJzL2Rvd25yZXYueG1sTI/BTsMwDIbvSLxDZCRuLGUbDJWmE5rEaQhp&#10;GxduXuK1hcapGnfr3p6MC1wsWf+vz5+L5ehbdaQ+NoEN3E8yUMQ2uIYrAx+717snUFGQHbaBycCZ&#10;IizL66sCcxdOvKHjViqVIBxzNFCLdLnW0dbkMU5CR5yyQ+g9Slr7SrseTwnuWz3NskftseF0ocaO&#10;VjXZ7+3gDTxs5G14593sc5yev9bdys4Oa2vM7c348gxKaJS/Mlz0kzqUyWkfBnZRtQbSI/I7L9ki&#10;W4DaJ/B8Dros9H/58gcAAP//AwBQSwECLQAUAAYACAAAACEAtoM4kv4AAADhAQAAEwAAAAAAAAAA&#10;AAAAAAAAAAAAW0NvbnRlbnRfVHlwZXNdLnhtbFBLAQItABQABgAIAAAAIQA4/SH/1gAAAJQBAAAL&#10;AAAAAAAAAAAAAAAAAC8BAABfcmVscy8ucmVsc1BLAQItABQABgAIAAAAIQBywOFpCwIAABYEAAAO&#10;AAAAAAAAAAAAAAAAAC4CAABkcnMvZTJvRG9jLnhtbFBLAQItABQABgAIAAAAIQBKDpMZ2gAAAAQB&#10;AAAPAAAAAAAAAAAAAAAAAGUEAABkcnMvZG93bnJldi54bWxQSwUGAAAAAAQABADzAAAAbAUAAAAA&#10;" filled="f" stroked="f">
              <v:textbox style="mso-fit-shape-to-text:t" inset="0,0,0,15pt">
                <w:txbxContent>
                  <w:p w14:paraId="1BCC374E" w14:textId="0472663C" w:rsidR="002E1491" w:rsidRPr="002E1491" w:rsidRDefault="002E1491" w:rsidP="002E1491">
                    <w:pPr>
                      <w:rPr>
                        <w:rFonts w:ascii="Aptos" w:eastAsia="Aptos" w:hAnsi="Aptos" w:cs="Aptos"/>
                        <w:noProof/>
                        <w:color w:val="000000"/>
                        <w:sz w:val="20"/>
                        <w:szCs w:val="20"/>
                      </w:rPr>
                    </w:pPr>
                    <w:r w:rsidRPr="002E1491">
                      <w:rPr>
                        <w:rFonts w:ascii="Aptos" w:eastAsia="Aptos" w:hAnsi="Aptos" w:cs="Aptos"/>
                        <w:noProof/>
                        <w:color w:val="000000"/>
                        <w:sz w:val="20"/>
                        <w:szCs w:val="20"/>
                      </w:rPr>
                      <w:t>Uso Interno estricto</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9F460F" w14:textId="52CD63A0" w:rsidR="002307FE" w:rsidRDefault="002E1491" w:rsidP="00FA54DF">
    <w:pPr>
      <w:pStyle w:val="Piedepgina"/>
      <w:tabs>
        <w:tab w:val="center" w:pos="4305"/>
        <w:tab w:val="left" w:pos="6290"/>
      </w:tabs>
      <w:jc w:val="left"/>
      <w:rPr>
        <w:color w:val="004990"/>
        <w:sz w:val="16"/>
        <w:szCs w:val="16"/>
      </w:rPr>
    </w:pPr>
    <w:r>
      <w:rPr>
        <w:noProof/>
        <w:color w:val="004990"/>
        <w:sz w:val="16"/>
        <w:szCs w:val="16"/>
      </w:rPr>
      <mc:AlternateContent>
        <mc:Choice Requires="wps">
          <w:drawing>
            <wp:anchor distT="0" distB="0" distL="0" distR="0" simplePos="0" relativeHeight="251699200" behindDoc="0" locked="0" layoutInCell="1" allowOverlap="1" wp14:anchorId="2C73E20B" wp14:editId="6617F3F5">
              <wp:simplePos x="635" y="635"/>
              <wp:positionH relativeFrom="page">
                <wp:align>center</wp:align>
              </wp:positionH>
              <wp:positionV relativeFrom="page">
                <wp:align>bottom</wp:align>
              </wp:positionV>
              <wp:extent cx="1083945" cy="345440"/>
              <wp:effectExtent l="0" t="0" r="1905" b="0"/>
              <wp:wrapNone/>
              <wp:docPr id="891904300" name="Cuadro de texto 3"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14:paraId="0066A8F5" w14:textId="7D6C60DE" w:rsidR="002E1491" w:rsidRPr="002E1491" w:rsidRDefault="002E1491" w:rsidP="002E1491">
                          <w:pPr>
                            <w:rPr>
                              <w:rFonts w:ascii="Aptos" w:eastAsia="Aptos" w:hAnsi="Aptos" w:cs="Aptos"/>
                              <w:noProof/>
                              <w:color w:val="000000"/>
                              <w:sz w:val="20"/>
                              <w:szCs w:val="20"/>
                            </w:rPr>
                          </w:pPr>
                          <w:r w:rsidRPr="002E1491">
                            <w:rPr>
                              <w:rFonts w:ascii="Aptos" w:eastAsia="Aptos" w:hAnsi="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C73E20B" id="_x0000_t202" coordsize="21600,21600" o:spt="202" path="m,l,21600r21600,l21600,xe">
              <v:stroke joinstyle="miter"/>
              <v:path gradientshapeok="t" o:connecttype="rect"/>
            </v:shapetype>
            <v:shape id="Cuadro de texto 3" o:spid="_x0000_s1027" type="#_x0000_t202" alt="Uso Interno estricto" style="position:absolute;margin-left:0;margin-top:0;width:85.35pt;height:27.2pt;z-index:25169920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99ZDgIAAB0EAAAOAAAAZHJzL2Uyb0RvYy54bWysU01v2zAMvQ/YfxB0X+y0ydAacYqsRYYB&#10;QVsgHXpWZCk2YIkCpcTOfv0oJU7abqdhF/mZpPjx+DS7603L9gp9A7bk41HOmbISqsZuS/7zZfnl&#10;hjMfhK1EC1aV/KA8v5t//jTrXKGuoIa2UsgoifVF50peh+CKLPOyVkb4EThlyakBjQj0i9usQtFR&#10;dtNmV3n+NesAK4cglfdkfTg6+Tzl11rJ8KS1V4G1JafeQjoxnZt4ZvOZKLYoXN3IUxviH7oworFU&#10;9JzqQQTBdtj8kco0EsGDDiMJJgOtG6nSDDTNOP8wzboWTqVZiBzvzjT5/5dWPu7X7hlZ6L9BTwuM&#10;hHTOF56McZ5eo4lf6pSRnyg8nGlTfWAyXspvrm8nU84k+a4n08kk8Zpdbjv04bsCwyIoOdJaElti&#10;v/KBKlLoEBKLWVg2bZtW09p3BgqMluzSYkSh3/Ssqd60v4HqQFMhHBfunVw2VHolfHgWSBumQUi1&#10;4YkO3UJXcjghzmrAX3+zx3ginrycdaSYkluSNGftD0sLieIaAA5gk8D4Np/m5Lc7cw+kwzE9CScT&#10;JCuGdoAawbySnhexELmElVSu5JsB3oejdOk9SLVYpCDSkRNhZddOxtSRrsjlS/8q0J0ID7SqRxjk&#10;JIoPvB9j403vFrtA7KelRGqPRJ4YJw2mXZ3eSxT52/8UdXnV898AAAD//wMAUEsDBBQABgAIAAAA&#10;IQBKDpMZ2gAAAAQBAAAPAAAAZHJzL2Rvd25yZXYueG1sTI/BTsMwDIbvSLxDZCRuLGUbDJWmE5rE&#10;aQhpGxduXuK1hcapGnfr3p6MC1wsWf+vz5+L5ehbdaQ+NoEN3E8yUMQ2uIYrAx+717snUFGQHbaB&#10;ycCZIizL66sCcxdOvKHjViqVIBxzNFCLdLnW0dbkMU5CR5yyQ+g9Slr7SrseTwnuWz3NskftseF0&#10;ocaOVjXZ7+3gDTxs5G14593sc5yev9bdys4Oa2vM7c348gxKaJS/Mlz0kzqUyWkfBnZRtQbSI/I7&#10;L9kiW4DaJ/B8Dros9H/58gcAAP//AwBQSwECLQAUAAYACAAAACEAtoM4kv4AAADhAQAAEwAAAAAA&#10;AAAAAAAAAAAAAAAAW0NvbnRlbnRfVHlwZXNdLnhtbFBLAQItABQABgAIAAAAIQA4/SH/1gAAAJQB&#10;AAALAAAAAAAAAAAAAAAAAC8BAABfcmVscy8ucmVsc1BLAQItABQABgAIAAAAIQD/E99ZDgIAAB0E&#10;AAAOAAAAAAAAAAAAAAAAAC4CAABkcnMvZTJvRG9jLnhtbFBLAQItABQABgAIAAAAIQBKDpMZ2gAA&#10;AAQBAAAPAAAAAAAAAAAAAAAAAGgEAABkcnMvZG93bnJldi54bWxQSwUGAAAAAAQABADzAAAAbwUA&#10;AAAA&#10;" filled="f" stroked="f">
              <v:textbox style="mso-fit-shape-to-text:t" inset="0,0,0,15pt">
                <w:txbxContent>
                  <w:p w14:paraId="0066A8F5" w14:textId="7D6C60DE" w:rsidR="002E1491" w:rsidRPr="002E1491" w:rsidRDefault="002E1491" w:rsidP="002E1491">
                    <w:pPr>
                      <w:rPr>
                        <w:rFonts w:ascii="Aptos" w:eastAsia="Aptos" w:hAnsi="Aptos" w:cs="Aptos"/>
                        <w:noProof/>
                        <w:color w:val="000000"/>
                        <w:sz w:val="20"/>
                        <w:szCs w:val="20"/>
                      </w:rPr>
                    </w:pPr>
                    <w:r w:rsidRPr="002E1491">
                      <w:rPr>
                        <w:rFonts w:ascii="Aptos" w:eastAsia="Aptos" w:hAnsi="Aptos" w:cs="Aptos"/>
                        <w:noProof/>
                        <w:color w:val="000000"/>
                        <w:sz w:val="20"/>
                        <w:szCs w:val="20"/>
                      </w:rPr>
                      <w:t>Uso Interno estricto</w:t>
                    </w:r>
                  </w:p>
                </w:txbxContent>
              </v:textbox>
              <w10:wrap anchorx="page" anchory="page"/>
            </v:shape>
          </w:pict>
        </mc:Fallback>
      </mc:AlternateContent>
    </w:r>
    <w:sdt>
      <w:sdtPr>
        <w:rPr>
          <w:color w:val="004990"/>
          <w:sz w:val="16"/>
          <w:szCs w:val="16"/>
        </w:rPr>
        <w:alias w:val="Consecutivo"/>
        <w:tag w:val="Consecutivo"/>
        <w:id w:val="-1370214818"/>
        <w:placeholder>
          <w:docPart w:val="E2FE70714CC54F08AA6F9D47CFF198B8"/>
        </w:placeholder>
        <w:text/>
      </w:sdtPr>
      <w:sdtEndPr/>
      <w:sdtContent>
        <w:r>
          <w:rPr>
            <w:color w:val="004990"/>
            <w:sz w:val="16"/>
            <w:szCs w:val="16"/>
          </w:rPr>
          <w:t>AI-0297-2025</w:t>
        </w:r>
      </w:sdtContent>
    </w:sdt>
  </w:p>
  <w:p w14:paraId="044F602E" w14:textId="77777777" w:rsidR="002307FE" w:rsidRDefault="002307FE" w:rsidP="00FA54DF">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1683737976"/>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14:paraId="7429770F" w14:textId="77777777" w:rsidR="00D2424F" w:rsidRDefault="00E220C4" w:rsidP="00FA54DF">
    <w:pPr>
      <w:pStyle w:val="Piedepgina"/>
      <w:tabs>
        <w:tab w:val="center" w:pos="4305"/>
        <w:tab w:val="left" w:pos="6290"/>
      </w:tabs>
      <w:jc w:val="left"/>
    </w:pPr>
    <w:r w:rsidRPr="00E220C4">
      <w:rPr>
        <w:color w:val="004990"/>
        <w:sz w:val="16"/>
        <w:szCs w:val="16"/>
      </w:rPr>
      <w:fldChar w:fldCharType="begin"/>
    </w:r>
    <w:r w:rsidRPr="00E220C4">
      <w:rPr>
        <w:color w:val="004990"/>
        <w:sz w:val="16"/>
        <w:szCs w:val="16"/>
      </w:rPr>
      <w:instrText>PAGE   \* MERGEFORMAT</w:instrText>
    </w:r>
    <w:r w:rsidRPr="00E220C4">
      <w:rPr>
        <w:color w:val="004990"/>
        <w:sz w:val="16"/>
        <w:szCs w:val="16"/>
      </w:rPr>
      <w:fldChar w:fldCharType="separate"/>
    </w:r>
    <w:r w:rsidR="00975042">
      <w:rPr>
        <w:noProof/>
        <w:color w:val="004990"/>
        <w:sz w:val="16"/>
        <w:szCs w:val="16"/>
      </w:rPr>
      <w:t>2</w:t>
    </w:r>
    <w:r w:rsidRPr="00E220C4">
      <w:rPr>
        <w:color w:val="004990"/>
        <w:sz w:val="16"/>
        <w:szCs w:val="16"/>
      </w:rPr>
      <w:fldChar w:fldCharType="end"/>
    </w:r>
    <w:r w:rsidR="001A43C4">
      <w:rPr>
        <w:noProof/>
        <w:lang w:val="es-CR" w:eastAsia="es-CR"/>
      </w:rPr>
      <mc:AlternateContent>
        <mc:Choice Requires="wps">
          <w:drawing>
            <wp:anchor distT="0" distB="0" distL="114300" distR="114300" simplePos="0" relativeHeight="251671552" behindDoc="0" locked="0" layoutInCell="1" allowOverlap="1" wp14:anchorId="70D1CD72" wp14:editId="3BC3749E">
              <wp:simplePos x="0" y="0"/>
              <wp:positionH relativeFrom="column">
                <wp:posOffset>4578350</wp:posOffset>
              </wp:positionH>
              <wp:positionV relativeFrom="paragraph">
                <wp:posOffset>-250190</wp:posOffset>
              </wp:positionV>
              <wp:extent cx="1722755" cy="565785"/>
              <wp:effectExtent l="0" t="0" r="4445" b="0"/>
              <wp:wrapNone/>
              <wp:docPr id="7"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2755" cy="565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AF25119" w14:textId="77777777" w:rsidR="00D2424F" w:rsidRPr="00FA54DF" w:rsidRDefault="00D2424F" w:rsidP="00FA54D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2D1DE6E7" w14:textId="77777777" w:rsidR="00D2424F" w:rsidRPr="00FA54DF" w:rsidRDefault="00D2424F" w:rsidP="00FA54D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6F2FF5F2" w14:textId="77777777" w:rsidR="00D2424F" w:rsidRDefault="00D2424F" w:rsidP="00FA54DF">
                          <w:pPr>
                            <w:rPr>
                              <w:color w:val="003A68"/>
                              <w:sz w:val="14"/>
                              <w:szCs w:val="14"/>
                            </w:rPr>
                          </w:pPr>
                          <w:r w:rsidRPr="00FA54DF">
                            <w:rPr>
                              <w:color w:val="003A68"/>
                              <w:sz w:val="14"/>
                              <w:szCs w:val="14"/>
                            </w:rPr>
                            <w:t>Apdo. 10058-1000</w:t>
                          </w:r>
                        </w:p>
                        <w:p w14:paraId="1DFB3070" w14:textId="77777777" w:rsidR="00D2424F" w:rsidRDefault="00D2424F" w:rsidP="00FA54DF">
                          <w:pPr>
                            <w:rPr>
                              <w:color w:val="003A68"/>
                              <w:sz w:val="14"/>
                              <w:szCs w:val="14"/>
                            </w:rPr>
                          </w:pPr>
                          <w:r w:rsidRPr="00FA54DF">
                            <w:rPr>
                              <w:color w:val="003A68"/>
                              <w:sz w:val="14"/>
                              <w:szCs w:val="14"/>
                            </w:rPr>
                            <w:t>Av. 1 y Central, Calles 2 y 4</w:t>
                          </w:r>
                        </w:p>
                        <w:p w14:paraId="487E0557" w14:textId="77777777" w:rsidR="00D2424F" w:rsidRPr="00FA54DF" w:rsidRDefault="00D2424F" w:rsidP="00FA54DF">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70D1CD72" id="Text Box 4" o:spid="_x0000_s1028" type="#_x0000_t202" style="position:absolute;margin-left:360.5pt;margin-top:-19.7pt;width:135.65pt;height:44.55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vO+W5AEAAKgDAAAOAAAAZHJzL2Uyb0RvYy54bWysU8tu2zAQvBfoPxC817IFK04Fy0GaIEWB&#10;9AGk/QCKIiWiEpdd0pbcr++Schy3vRW9ECSXmp2ZHW1vpqFnB4XegK34arHkTFkJjbFtxb99fXhz&#10;zZkPwjaiB6sqflSe3+xev9qOrlQ5dNA3ChmBWF+OruJdCK7MMi87NQi/AKcsFTXgIAIdsc0aFCOh&#10;D32WL5dX2QjYOASpvKfb+7nIdwlfayXDZ629CqyvOHELacW01nHNdltRtihcZ+SJhvgHFoMwlpqe&#10;oe5FEGyP5i+owUgEDzosJAwZaG2kShpIzWr5h5qnTjiVtJA53p1t8v8PVn46PLkvyML0DiYaYBLh&#10;3SPI755ZuOuEbdUtIoydEg01XkXLstH58vRptNqXPoLU40doaMhiHyABTRqH6ArpZIROAzieTVdT&#10;YDK23OT5pig4k1QrrorNdZFaiPL5a4c+vFcwsLipONJQE7o4PPoQ2Yjy+UlsZuHB9H0abG9/u6CH&#10;8Saxj4Rn6mGqJ2aaiuexbxRTQ3MkOQhzXCjetOkAf3I2UlQq7n/sBSrO+g+WLHm7Wq9jttJhXWxy&#10;OuBlpb6sCCsJquKBs3l7F+Y87h2atqNO8xAs3JKN2iSFL6xO9CkOSfgpujFvl+f06uUH2/0CAAD/&#10;/wMAUEsDBBQABgAIAAAAIQCyq2uz3wAAAAoBAAAPAAAAZHJzL2Rvd25yZXYueG1sTI/NTsMwEITv&#10;SLyDtUjcWrtpoDhkUyEQVxDlR+LmxtskIl5HsduEt8ec4Dia0cw35XZ2vTjRGDrPCKulAkFce9tx&#10;g/D2+ri4ARGiYWt6z4TwTQG21flZaQrrJ36h0y42IpVwKAxCG+NQSBnqlpwJSz8QJ+/gR2dikmMj&#10;7WimVO56mSl1LZ3pOC20ZqD7luqv3dEhvD8dPj9y9dw8uKth8rOS7LREvLyY725BRJrjXxh+8RM6&#10;VIlp749sg+gRNtkqfYkIi7XOQaSE1tkaxB4h1xuQVSn/X6h+AAAA//8DAFBLAQItABQABgAIAAAA&#10;IQC2gziS/gAAAOEBAAATAAAAAAAAAAAAAAAAAAAAAABbQ29udGVudF9UeXBlc10ueG1sUEsBAi0A&#10;FAAGAAgAAAAhADj9If/WAAAAlAEAAAsAAAAAAAAAAAAAAAAALwEAAF9yZWxzLy5yZWxzUEsBAi0A&#10;FAAGAAgAAAAhAOq875bkAQAAqAMAAA4AAAAAAAAAAAAAAAAALgIAAGRycy9lMm9Eb2MueG1sUEsB&#10;Ai0AFAAGAAgAAAAhALKra7PfAAAACgEAAA8AAAAAAAAAAAAAAAAAPgQAAGRycy9kb3ducmV2Lnht&#10;bFBLBQYAAAAABAAEAPMAAABKBQAAAAA=&#10;" filled="f" stroked="f">
              <v:textbox>
                <w:txbxContent>
                  <w:p w14:paraId="2AF25119" w14:textId="77777777" w:rsidR="00D2424F" w:rsidRPr="00FA54DF" w:rsidRDefault="00D2424F" w:rsidP="00FA54D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2D1DE6E7" w14:textId="77777777" w:rsidR="00D2424F" w:rsidRPr="00FA54DF" w:rsidRDefault="00D2424F" w:rsidP="00FA54D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6F2FF5F2" w14:textId="77777777" w:rsidR="00D2424F" w:rsidRDefault="00D2424F" w:rsidP="00FA54DF">
                    <w:pPr>
                      <w:rPr>
                        <w:color w:val="003A68"/>
                        <w:sz w:val="14"/>
                        <w:szCs w:val="14"/>
                      </w:rPr>
                    </w:pPr>
                    <w:r w:rsidRPr="00FA54DF">
                      <w:rPr>
                        <w:color w:val="003A68"/>
                        <w:sz w:val="14"/>
                        <w:szCs w:val="14"/>
                      </w:rPr>
                      <w:t>Apdo. 10058-1000</w:t>
                    </w:r>
                  </w:p>
                  <w:p w14:paraId="1DFB3070" w14:textId="77777777" w:rsidR="00D2424F" w:rsidRDefault="00D2424F" w:rsidP="00FA54DF">
                    <w:pPr>
                      <w:rPr>
                        <w:color w:val="003A68"/>
                        <w:sz w:val="14"/>
                        <w:szCs w:val="14"/>
                      </w:rPr>
                    </w:pPr>
                    <w:r w:rsidRPr="00FA54DF">
                      <w:rPr>
                        <w:color w:val="003A68"/>
                        <w:sz w:val="14"/>
                        <w:szCs w:val="14"/>
                      </w:rPr>
                      <w:t>Av. 1 y Central, Calles 2 y 4</w:t>
                    </w:r>
                  </w:p>
                  <w:p w14:paraId="487E0557" w14:textId="77777777" w:rsidR="00D2424F" w:rsidRPr="00FA54DF" w:rsidRDefault="00D2424F" w:rsidP="00FA54DF">
                    <w:pPr>
                      <w:rPr>
                        <w:color w:val="003A68"/>
                        <w:sz w:val="14"/>
                        <w:szCs w:val="14"/>
                      </w:rPr>
                    </w:pPr>
                  </w:p>
                </w:txbxContent>
              </v:textbox>
            </v:shape>
          </w:pict>
        </mc:Fallback>
      </mc:AlternateContent>
    </w:r>
    <w:r w:rsidR="003D3D4E">
      <w:rPr>
        <w:noProof/>
        <w:lang w:val="es-CR" w:eastAsia="es-CR"/>
      </w:rPr>
      <w:drawing>
        <wp:anchor distT="0" distB="0" distL="114300" distR="114300" simplePos="0" relativeHeight="251676672" behindDoc="1" locked="0" layoutInCell="1" allowOverlap="1" wp14:anchorId="545DA1F2" wp14:editId="271AA4DF">
          <wp:simplePos x="0" y="0"/>
          <wp:positionH relativeFrom="column">
            <wp:posOffset>4550781</wp:posOffset>
          </wp:positionH>
          <wp:positionV relativeFrom="paragraph">
            <wp:posOffset>-190500</wp:posOffset>
          </wp:positionV>
          <wp:extent cx="8890" cy="431165"/>
          <wp:effectExtent l="0" t="0" r="0" b="0"/>
          <wp:wrapNone/>
          <wp:docPr id="4" name="Imagen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r w:rsidR="00D2424F">
      <w:tab/>
    </w:r>
    <w:r w:rsidR="00D2424F">
      <w:tab/>
    </w:r>
    <w:r w:rsidR="00D2424F">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67691C" w14:textId="3EB0C688" w:rsidR="00F64992" w:rsidRDefault="002E1491" w:rsidP="00F64992">
    <w:pPr>
      <w:jc w:val="left"/>
      <w:rPr>
        <w:color w:val="003A68"/>
        <w:sz w:val="14"/>
        <w:szCs w:val="14"/>
      </w:rPr>
    </w:pPr>
    <w:r>
      <w:rPr>
        <w:noProof/>
        <w:lang w:val="es-CR" w:eastAsia="es-CR"/>
      </w:rPr>
      <mc:AlternateContent>
        <mc:Choice Requires="wps">
          <w:drawing>
            <wp:anchor distT="0" distB="0" distL="0" distR="0" simplePos="0" relativeHeight="251697152" behindDoc="0" locked="0" layoutInCell="1" allowOverlap="1" wp14:anchorId="1EBD2461" wp14:editId="18BE6948">
              <wp:simplePos x="1409700" y="9283700"/>
              <wp:positionH relativeFrom="page">
                <wp:align>center</wp:align>
              </wp:positionH>
              <wp:positionV relativeFrom="page">
                <wp:align>bottom</wp:align>
              </wp:positionV>
              <wp:extent cx="1083945" cy="345440"/>
              <wp:effectExtent l="0" t="0" r="1905" b="0"/>
              <wp:wrapNone/>
              <wp:docPr id="1760709580" name="Cuadro de texto 1"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14:paraId="54A4E4A6" w14:textId="54E4A525" w:rsidR="002E1491" w:rsidRPr="002E1491" w:rsidRDefault="002E1491" w:rsidP="002E1491">
                          <w:pPr>
                            <w:rPr>
                              <w:rFonts w:ascii="Aptos" w:eastAsia="Aptos" w:hAnsi="Aptos" w:cs="Aptos"/>
                              <w:noProof/>
                              <w:color w:val="000000"/>
                              <w:sz w:val="20"/>
                              <w:szCs w:val="20"/>
                            </w:rPr>
                          </w:pPr>
                          <w:r w:rsidRPr="002E1491">
                            <w:rPr>
                              <w:rFonts w:ascii="Aptos" w:eastAsia="Aptos" w:hAnsi="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EBD2461" id="_x0000_t202" coordsize="21600,21600" o:spt="202" path="m,l,21600r21600,l21600,xe">
              <v:stroke joinstyle="miter"/>
              <v:path gradientshapeok="t" o:connecttype="rect"/>
            </v:shapetype>
            <v:shape id="Cuadro de texto 1" o:spid="_x0000_s1029" type="#_x0000_t202" alt="Uso Interno estricto" style="position:absolute;margin-left:0;margin-top:0;width:85.35pt;height:27.2pt;z-index:25169715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boiDwIAAB0EAAAOAAAAZHJzL2Uyb0RvYy54bWysU01v2zAMvQ/YfxB0X+y0ydAacYqsRYYB&#10;QVsgHXpWZCk2YIkCpcTOfv0oJU62rqdiF/mZpPjx+DS7603L9gp9A7bk41HOmbISqsZuS/7zZfnl&#10;hjMfhK1EC1aV/KA8v5t//jTrXKGuoIa2UsgoifVF50peh+CKLPOyVkb4EThlyakBjQj0i9usQtFR&#10;dtNmV3n+NesAK4cglfdkfTg6+Tzl11rJ8KS1V4G1JafeQjoxnZt4ZvOZKLYoXN3IUxviA10Y0Vgq&#10;ek71IIJgO2z+SWUaieBBh5EEk4HWjVRpBppmnL+ZZl0Lp9IsRI53Z5r8/0srH/dr94ws9N+gpwVG&#10;QjrnC0/GOE+v0cQvdcrITxQezrSpPjAZL+U317eTKWeSfNeT6WSSeM0utx368F2BYRGUHGktiS2x&#10;X/lAFSl0CInFLCybtk2rae1fBgqMluzSYkSh3/Ssqaj40P4GqgNNhXBcuHdy2VDplfDhWSBtmAYh&#10;1YYnOnQLXcnhhDirAX+9Z4/xRDx5OetIMSW3JGnO2h+WFhLFNQAcwCaB8W0+zclvd+YeSIdjehJO&#10;JkhWDO0ANYJ5JT0vYiFyCSupXMk3A7wPR+nSe5BqsUhBpCMnwsqunYypI12Ry5f+VaA7ER5oVY8w&#10;yEkUb3g/xsab3i12gdhPS4nUHok8MU4aTLs6vZco8j//U9TlVc9/AwAA//8DAFBLAwQUAAYACAAA&#10;ACEASg6TGdoAAAAEAQAADwAAAGRycy9kb3ducmV2LnhtbEyPwU7DMAyG70i8Q2QkbixlGwyVphOa&#10;xGkIaRsXbl7itYXGqRp3696ejAtcLFn/r8+fi+XoW3WkPjaBDdxPMlDENriGKwMfu9e7J1BRkB22&#10;gcnAmSIsy+urAnMXTryh41YqlSAcczRQi3S51tHW5DFOQkecskPoPUpa+0q7Hk8J7ls9zbJH7bHh&#10;dKHGjlY12e/t4A08bORteOfd7HOcnr/W3crODmtrzO3N+PIMSmiUvzJc9JM6lMlpHwZ2UbUG0iPy&#10;Oy/ZIluA2ifwfA66LPR/+fIHAAD//wMAUEsBAi0AFAAGAAgAAAAhALaDOJL+AAAA4QEAABMAAAAA&#10;AAAAAAAAAAAAAAAAAFtDb250ZW50X1R5cGVzXS54bWxQSwECLQAUAAYACAAAACEAOP0h/9YAAACU&#10;AQAACwAAAAAAAAAAAAAAAAAvAQAAX3JlbHMvLnJlbHNQSwECLQAUAAYACAAAACEAJW26Ig8CAAAd&#10;BAAADgAAAAAAAAAAAAAAAAAuAgAAZHJzL2Uyb0RvYy54bWxQSwECLQAUAAYACAAAACEASg6TGdoA&#10;AAAEAQAADwAAAAAAAAAAAAAAAABpBAAAZHJzL2Rvd25yZXYueG1sUEsFBgAAAAAEAAQA8wAAAHAF&#10;AAAAAA==&#10;" filled="f" stroked="f">
              <v:textbox style="mso-fit-shape-to-text:t" inset="0,0,0,15pt">
                <w:txbxContent>
                  <w:p w14:paraId="54A4E4A6" w14:textId="54E4A525" w:rsidR="002E1491" w:rsidRPr="002E1491" w:rsidRDefault="002E1491" w:rsidP="002E1491">
                    <w:pPr>
                      <w:rPr>
                        <w:rFonts w:ascii="Aptos" w:eastAsia="Aptos" w:hAnsi="Aptos" w:cs="Aptos"/>
                        <w:noProof/>
                        <w:color w:val="000000"/>
                        <w:sz w:val="20"/>
                        <w:szCs w:val="20"/>
                      </w:rPr>
                    </w:pPr>
                    <w:r w:rsidRPr="002E1491">
                      <w:rPr>
                        <w:rFonts w:ascii="Aptos" w:eastAsia="Aptos" w:hAnsi="Aptos" w:cs="Aptos"/>
                        <w:noProof/>
                        <w:color w:val="000000"/>
                        <w:sz w:val="20"/>
                        <w:szCs w:val="20"/>
                      </w:rPr>
                      <w:t>Uso Interno estricto</w:t>
                    </w:r>
                  </w:p>
                </w:txbxContent>
              </v:textbox>
              <w10:wrap anchorx="page" anchory="page"/>
            </v:shape>
          </w:pict>
        </mc:Fallback>
      </mc:AlternateContent>
    </w:r>
    <w:r w:rsidR="00B65442">
      <w:rPr>
        <w:noProof/>
        <w:lang w:val="es-CR" w:eastAsia="es-CR"/>
      </w:rPr>
      <mc:AlternateContent>
        <mc:Choice Requires="wps">
          <w:drawing>
            <wp:anchor distT="0" distB="0" distL="114300" distR="114300" simplePos="0" relativeHeight="251670528" behindDoc="0" locked="0" layoutInCell="1" allowOverlap="1" wp14:anchorId="78BE3E0C" wp14:editId="355F49F2">
              <wp:simplePos x="0" y="0"/>
              <wp:positionH relativeFrom="column">
                <wp:posOffset>4478655</wp:posOffset>
              </wp:positionH>
              <wp:positionV relativeFrom="paragraph">
                <wp:posOffset>-65405</wp:posOffset>
              </wp:positionV>
              <wp:extent cx="1233805" cy="523875"/>
              <wp:effectExtent l="0" t="0" r="0" b="9525"/>
              <wp:wrapNone/>
              <wp:docPr id="6"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380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9CEF71C" w14:textId="77777777" w:rsidR="00D2424F" w:rsidRPr="00FA54DF" w:rsidRDefault="00D2424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13EAEC8E" w14:textId="77777777" w:rsidR="00D2424F" w:rsidRPr="00FA54DF" w:rsidRDefault="00D2424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3681AEF8" w14:textId="77777777" w:rsidR="00D2424F" w:rsidRDefault="00D2424F">
                          <w:pPr>
                            <w:rPr>
                              <w:color w:val="003A68"/>
                              <w:sz w:val="14"/>
                              <w:szCs w:val="14"/>
                            </w:rPr>
                          </w:pPr>
                          <w:r w:rsidRPr="00FA54DF">
                            <w:rPr>
                              <w:color w:val="003A68"/>
                              <w:sz w:val="14"/>
                              <w:szCs w:val="14"/>
                            </w:rPr>
                            <w:t>Apdo. 10058-1000</w:t>
                          </w:r>
                        </w:p>
                        <w:p w14:paraId="28224074" w14:textId="77777777" w:rsidR="00B65442" w:rsidRDefault="00B65442" w:rsidP="00B65442">
                          <w:pPr>
                            <w:rPr>
                              <w:color w:val="003A68"/>
                              <w:sz w:val="14"/>
                              <w:szCs w:val="14"/>
                            </w:rPr>
                          </w:pPr>
                          <w:r w:rsidRPr="00FA54DF">
                            <w:rPr>
                              <w:color w:val="003A68"/>
                              <w:sz w:val="14"/>
                              <w:szCs w:val="14"/>
                            </w:rPr>
                            <w:t>Av. 1 y Central, Calles 2 y 4</w:t>
                          </w:r>
                        </w:p>
                        <w:p w14:paraId="450F6C3F" w14:textId="77777777" w:rsidR="00D2424F" w:rsidRPr="00FA54DF" w:rsidRDefault="00D2424F">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78BE3E0C" id="Text Box 3" o:spid="_x0000_s1030" type="#_x0000_t202" style="position:absolute;margin-left:352.65pt;margin-top:-5.15pt;width:97.15pt;height:41.25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U9d5AEAAKgDAAAOAAAAZHJzL2Uyb0RvYy54bWysU9GO0zAQfEfiHyy/06Rpy5Wo6em40yGk&#10;40A6+ADHsRuLxGvWbpPy9aydXq/AG+LFsr3O7MzsZHM99h07KPQGbMXns5wzZSU0xu4q/u3r/Zs1&#10;Zz4I24gOrKr4UXl+vX39ajO4UhXQQtcoZARifTm4irchuDLLvGxVL/wMnLJU1IC9CHTEXdagGAi9&#10;77Iiz99mA2DjEKTynm7vpiLfJnytlQyftfYqsK7ixC2kFdNaxzXbbkS5Q+FaI080xD+w6IWx1PQM&#10;dSeCYHs0f0H1RiJ40GEmoc9AayNV0kBq5vkfap5a4VTSQuZ4d7bJ/z9Y+Xh4cl+QhfE9jDTAJMK7&#10;B5DfPbNw2wq7UzeIMLRKNNR4Hi3LBufL06fRal/6CFIPn6ChIYt9gAQ0auyjK6STEToN4Hg2XY2B&#10;ydiyWCzW+YozSbVVsVhfrVILUT5/7dCHDwp6FjcVRxpqQheHBx8iG1E+P4nNLNybrkuD7exvF/Qw&#10;3iT2kfBEPYz1yExT8WXsG8XU0BxJDsIUF4o3bVrAn5wNFJWK+x97gYqz7qMlS97Nl8uYrXRYrq4K&#10;OuBlpb6sCCsJquKBs2l7G6Y87h2aXUudpiFYuCEbtUkKX1id6FMckvBTdGPeLs/p1csPtv0FAAD/&#10;/wMAUEsDBBQABgAIAAAAIQCPJ7nx3gAAAAoBAAAPAAAAZHJzL2Rvd25yZXYueG1sTI9NT8MwDIbv&#10;SPsPkZF225J17KOl6YRAXEEMhsQta7y2WuNUTbaWf485wc3W++j143w3ulZcsQ+NJw2LuQKBVHrb&#10;UKXh4/15tgURoiFrWk+o4RsD7IrJTW4y6wd6w+s+VoJLKGRGQx1jl0kZyhqdCXPfIXF28r0zkde+&#10;krY3A5e7ViZKraUzDfGF2nT4WGN53l+chsPL6evzTr1WT27VDX5UklwqtZ7ejg/3ICKO8Q+GX31W&#10;h4Kdjv5CNohWw0atloxqmC0UD0xs03QN4shRkoAscvn/heIHAAD//wMAUEsBAi0AFAAGAAgAAAAh&#10;ALaDOJL+AAAA4QEAABMAAAAAAAAAAAAAAAAAAAAAAFtDb250ZW50X1R5cGVzXS54bWxQSwECLQAU&#10;AAYACAAAACEAOP0h/9YAAACUAQAACwAAAAAAAAAAAAAAAAAvAQAAX3JlbHMvLnJlbHNQSwECLQAU&#10;AAYACAAAACEAvsFPXeQBAACoAwAADgAAAAAAAAAAAAAAAAAuAgAAZHJzL2Uyb0RvYy54bWxQSwEC&#10;LQAUAAYACAAAACEAjye58d4AAAAKAQAADwAAAAAAAAAAAAAAAAA+BAAAZHJzL2Rvd25yZXYueG1s&#10;UEsFBgAAAAAEAAQA8wAAAEkFAAAAAA==&#10;" filled="f" stroked="f">
              <v:textbox>
                <w:txbxContent>
                  <w:p w14:paraId="79CEF71C" w14:textId="77777777" w:rsidR="00D2424F" w:rsidRPr="00FA54DF" w:rsidRDefault="00D2424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13EAEC8E" w14:textId="77777777" w:rsidR="00D2424F" w:rsidRPr="00FA54DF" w:rsidRDefault="00D2424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3681AEF8" w14:textId="77777777" w:rsidR="00D2424F" w:rsidRDefault="00D2424F">
                    <w:pPr>
                      <w:rPr>
                        <w:color w:val="003A68"/>
                        <w:sz w:val="14"/>
                        <w:szCs w:val="14"/>
                      </w:rPr>
                    </w:pPr>
                    <w:r w:rsidRPr="00FA54DF">
                      <w:rPr>
                        <w:color w:val="003A68"/>
                        <w:sz w:val="14"/>
                        <w:szCs w:val="14"/>
                      </w:rPr>
                      <w:t>Apdo. 10058-1000</w:t>
                    </w:r>
                  </w:p>
                  <w:p w14:paraId="28224074" w14:textId="77777777" w:rsidR="00B65442" w:rsidRDefault="00B65442" w:rsidP="00B65442">
                    <w:pPr>
                      <w:rPr>
                        <w:color w:val="003A68"/>
                        <w:sz w:val="14"/>
                        <w:szCs w:val="14"/>
                      </w:rPr>
                    </w:pPr>
                    <w:r w:rsidRPr="00FA54DF">
                      <w:rPr>
                        <w:color w:val="003A68"/>
                        <w:sz w:val="14"/>
                        <w:szCs w:val="14"/>
                      </w:rPr>
                      <w:t>Av. 1 y Central, Calles 2 y 4</w:t>
                    </w:r>
                  </w:p>
                  <w:p w14:paraId="450F6C3F" w14:textId="77777777" w:rsidR="00D2424F" w:rsidRPr="00FA54DF" w:rsidRDefault="00D2424F">
                    <w:pPr>
                      <w:rPr>
                        <w:color w:val="003A68"/>
                        <w:sz w:val="14"/>
                        <w:szCs w:val="14"/>
                      </w:rPr>
                    </w:pPr>
                  </w:p>
                </w:txbxContent>
              </v:textbox>
            </v:shape>
          </w:pict>
        </mc:Fallback>
      </mc:AlternateContent>
    </w:r>
    <w:r w:rsidR="00F64992">
      <w:rPr>
        <w:noProof/>
        <w:lang w:val="es-CR" w:eastAsia="es-CR"/>
      </w:rPr>
      <w:drawing>
        <wp:anchor distT="0" distB="0" distL="114300" distR="114300" simplePos="0" relativeHeight="251669504" behindDoc="1" locked="0" layoutInCell="1" allowOverlap="1" wp14:anchorId="23A49EDC" wp14:editId="7D6F1E82">
          <wp:simplePos x="0" y="0"/>
          <wp:positionH relativeFrom="column">
            <wp:posOffset>4553585</wp:posOffset>
          </wp:positionH>
          <wp:positionV relativeFrom="paragraph">
            <wp:posOffset>8687</wp:posOffset>
          </wp:positionV>
          <wp:extent cx="8890" cy="431165"/>
          <wp:effectExtent l="0" t="0" r="0" b="0"/>
          <wp:wrapNone/>
          <wp:docPr id="3" name="Imagen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703847F0" w14:textId="77777777" w:rsidR="00DC5D53" w:rsidRDefault="00DC5D53" w:rsidP="0025085A">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768274532"/>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14:paraId="3A2CAA30" w14:textId="77777777" w:rsidR="00F64992" w:rsidRDefault="00F64992" w:rsidP="00DC5D53">
    <w:pPr>
      <w:jc w:val="left"/>
      <w:rPr>
        <w:color w:val="003A68"/>
        <w:sz w:val="14"/>
        <w:szCs w:val="1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51CAFF2" w14:textId="77777777" w:rsidR="003B639C" w:rsidRDefault="003B639C" w:rsidP="00D43D57">
      <w:r>
        <w:separator/>
      </w:r>
    </w:p>
  </w:footnote>
  <w:footnote w:type="continuationSeparator" w:id="0">
    <w:p w14:paraId="36C5BC45" w14:textId="77777777" w:rsidR="003B639C" w:rsidRDefault="003B639C" w:rsidP="00D43D57">
      <w:r>
        <w:continuationSeparator/>
      </w:r>
    </w:p>
  </w:footnote>
  <w:footnote w:id="1">
    <w:p w14:paraId="6914C0DB" w14:textId="77777777" w:rsidR="003B639C" w:rsidRPr="009A55BB" w:rsidRDefault="003B639C" w:rsidP="003B639C">
      <w:pPr>
        <w:pStyle w:val="Textonotapie"/>
        <w:jc w:val="both"/>
        <w:rPr>
          <w:rFonts w:ascii="Arial" w:hAnsi="Arial" w:cs="Arial"/>
          <w:sz w:val="16"/>
          <w:szCs w:val="16"/>
        </w:rPr>
      </w:pPr>
      <w:r w:rsidRPr="009A55BB">
        <w:rPr>
          <w:rStyle w:val="Refdenotaalpie"/>
          <w:rFonts w:ascii="Arial" w:hAnsi="Arial" w:cs="Arial"/>
          <w:sz w:val="16"/>
          <w:szCs w:val="16"/>
        </w:rPr>
        <w:footnoteRef/>
      </w:r>
      <w:r w:rsidRPr="009A55BB">
        <w:rPr>
          <w:rFonts w:ascii="Arial" w:hAnsi="Arial" w:cs="Arial"/>
          <w:sz w:val="16"/>
          <w:szCs w:val="16"/>
        </w:rPr>
        <w:t xml:space="preserve"> Auditoría de carácter especial:  Evalúa si las actividades, operaciones financieras e información, cumplen en todos los aspectos relevantes, con las regulaciones o mandatos que rigen a la entidad.</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7C94DA" w14:textId="77777777" w:rsidR="00EC7A70" w:rsidRDefault="00EC7A70">
    <w:pPr>
      <w:pStyle w:val="Encabezado"/>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86C5AA" w14:textId="77777777" w:rsidR="00D2424F" w:rsidRDefault="00EC7A70" w:rsidP="00984A65">
    <w:pPr>
      <w:pStyle w:val="Encabezado"/>
      <w:jc w:val="center"/>
    </w:pPr>
    <w:r>
      <w:rPr>
        <w:noProof/>
        <w:lang w:val="es-CR" w:eastAsia="es-CR"/>
      </w:rPr>
      <w:drawing>
        <wp:anchor distT="0" distB="0" distL="114300" distR="114300" simplePos="0" relativeHeight="251696128" behindDoc="1" locked="0" layoutInCell="1" allowOverlap="1" wp14:anchorId="300DF610" wp14:editId="22A58228">
          <wp:simplePos x="0" y="0"/>
          <wp:positionH relativeFrom="column">
            <wp:posOffset>-114300</wp:posOffset>
          </wp:positionH>
          <wp:positionV relativeFrom="paragraph">
            <wp:posOffset>228600</wp:posOffset>
          </wp:positionV>
          <wp:extent cx="1511935" cy="645795"/>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10" name="Imagen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1935" cy="645795"/>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92032" behindDoc="1" locked="0" layoutInCell="1" allowOverlap="1" wp14:anchorId="427EF0CD" wp14:editId="1AE8D220">
          <wp:simplePos x="0" y="0"/>
          <wp:positionH relativeFrom="column">
            <wp:posOffset>4470400</wp:posOffset>
          </wp:positionH>
          <wp:positionV relativeFrom="paragraph">
            <wp:posOffset>298450</wp:posOffset>
          </wp:positionV>
          <wp:extent cx="941070" cy="424815"/>
          <wp:effectExtent l="0" t="0" r="0" b="0"/>
          <wp:wrapNone/>
          <wp:docPr id="2" name="Imagen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2768"/>
                  <a:stretch/>
                </pic:blipFill>
                <pic:spPr bwMode="auto">
                  <a:xfrm>
                    <a:off x="0" y="0"/>
                    <a:ext cx="94107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DCF2647" w14:textId="77777777" w:rsidR="00D2424F" w:rsidRDefault="005F02FD" w:rsidP="00984A65">
    <w:pPr>
      <w:pStyle w:val="Encabezado"/>
      <w:jc w:val="center"/>
    </w:pPr>
    <w:r>
      <w:rPr>
        <w:noProof/>
        <w:lang w:val="es-CR" w:eastAsia="es-CR"/>
      </w:rPr>
      <w:drawing>
        <wp:anchor distT="0" distB="0" distL="114300" distR="114300" simplePos="0" relativeHeight="251694080" behindDoc="1" locked="0" layoutInCell="1" allowOverlap="1" wp14:anchorId="4433BE54" wp14:editId="101962A7">
          <wp:simplePos x="0" y="0"/>
          <wp:positionH relativeFrom="column">
            <wp:posOffset>-160020</wp:posOffset>
          </wp:positionH>
          <wp:positionV relativeFrom="paragraph">
            <wp:posOffset>66040</wp:posOffset>
          </wp:positionV>
          <wp:extent cx="1512000" cy="646179"/>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9" name="Imagen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2000" cy="646179"/>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89984" behindDoc="1" locked="0" layoutInCell="1" allowOverlap="1" wp14:anchorId="38EA54BE" wp14:editId="10C1E015">
          <wp:simplePos x="0" y="0"/>
          <wp:positionH relativeFrom="column">
            <wp:posOffset>4602480</wp:posOffset>
          </wp:positionH>
          <wp:positionV relativeFrom="paragraph">
            <wp:posOffset>187960</wp:posOffset>
          </wp:positionV>
          <wp:extent cx="857250" cy="424815"/>
          <wp:effectExtent l="0" t="0" r="6350" b="0"/>
          <wp:wrapNone/>
          <wp:docPr id="1"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4302"/>
                  <a:stretch/>
                </pic:blipFill>
                <pic:spPr bwMode="auto">
                  <a:xfrm>
                    <a:off x="0" y="0"/>
                    <a:ext cx="85725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42C61ED8"/>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D05A9512"/>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81482F7A"/>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C9A8B558"/>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1916CF06"/>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3A481DA"/>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7012D65E"/>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E73C77D4"/>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BD982B1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461C2AA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6C66D12"/>
    <w:multiLevelType w:val="hybridMultilevel"/>
    <w:tmpl w:val="58B23A5A"/>
    <w:lvl w:ilvl="0" w:tplc="EF205014">
      <w:start w:val="1"/>
      <w:numFmt w:val="decimal"/>
      <w:pStyle w:val="numeracion"/>
      <w:lvlText w:val="%1."/>
      <w:lvlJc w:val="left"/>
      <w:pPr>
        <w:ind w:left="1526" w:hanging="360"/>
      </w:pPr>
      <w:rPr>
        <w:rFonts w:ascii="Calibri" w:hAnsi="Calibri" w:hint="default"/>
      </w:rPr>
    </w:lvl>
    <w:lvl w:ilvl="1" w:tplc="0C0A0019" w:tentative="1">
      <w:start w:val="1"/>
      <w:numFmt w:val="lowerLetter"/>
      <w:lvlText w:val="%2."/>
      <w:lvlJc w:val="left"/>
      <w:pPr>
        <w:ind w:left="2246" w:hanging="360"/>
      </w:pPr>
    </w:lvl>
    <w:lvl w:ilvl="2" w:tplc="0C0A001B" w:tentative="1">
      <w:start w:val="1"/>
      <w:numFmt w:val="lowerRoman"/>
      <w:lvlText w:val="%3."/>
      <w:lvlJc w:val="right"/>
      <w:pPr>
        <w:ind w:left="2966" w:hanging="180"/>
      </w:pPr>
    </w:lvl>
    <w:lvl w:ilvl="3" w:tplc="0C0A000F" w:tentative="1">
      <w:start w:val="1"/>
      <w:numFmt w:val="decimal"/>
      <w:lvlText w:val="%4."/>
      <w:lvlJc w:val="left"/>
      <w:pPr>
        <w:ind w:left="3686" w:hanging="360"/>
      </w:pPr>
    </w:lvl>
    <w:lvl w:ilvl="4" w:tplc="0C0A0019" w:tentative="1">
      <w:start w:val="1"/>
      <w:numFmt w:val="lowerLetter"/>
      <w:lvlText w:val="%5."/>
      <w:lvlJc w:val="left"/>
      <w:pPr>
        <w:ind w:left="4406" w:hanging="360"/>
      </w:pPr>
    </w:lvl>
    <w:lvl w:ilvl="5" w:tplc="0C0A001B" w:tentative="1">
      <w:start w:val="1"/>
      <w:numFmt w:val="lowerRoman"/>
      <w:lvlText w:val="%6."/>
      <w:lvlJc w:val="right"/>
      <w:pPr>
        <w:ind w:left="5126" w:hanging="180"/>
      </w:pPr>
    </w:lvl>
    <w:lvl w:ilvl="6" w:tplc="0C0A000F" w:tentative="1">
      <w:start w:val="1"/>
      <w:numFmt w:val="decimal"/>
      <w:lvlText w:val="%7."/>
      <w:lvlJc w:val="left"/>
      <w:pPr>
        <w:ind w:left="5846" w:hanging="360"/>
      </w:pPr>
    </w:lvl>
    <w:lvl w:ilvl="7" w:tplc="0C0A0019" w:tentative="1">
      <w:start w:val="1"/>
      <w:numFmt w:val="lowerLetter"/>
      <w:lvlText w:val="%8."/>
      <w:lvlJc w:val="left"/>
      <w:pPr>
        <w:ind w:left="6566" w:hanging="360"/>
      </w:pPr>
    </w:lvl>
    <w:lvl w:ilvl="8" w:tplc="0C0A001B" w:tentative="1">
      <w:start w:val="1"/>
      <w:numFmt w:val="lowerRoman"/>
      <w:lvlText w:val="%9."/>
      <w:lvlJc w:val="right"/>
      <w:pPr>
        <w:ind w:left="7286" w:hanging="180"/>
      </w:pPr>
    </w:lvl>
  </w:abstractNum>
  <w:abstractNum w:abstractNumId="11" w15:restartNumberingAfterBreak="0">
    <w:nsid w:val="527939E7"/>
    <w:multiLevelType w:val="hybridMultilevel"/>
    <w:tmpl w:val="6FD836C4"/>
    <w:lvl w:ilvl="0" w:tplc="525ADCAC">
      <w:start w:val="1"/>
      <w:numFmt w:val="bullet"/>
      <w:pStyle w:val="vinetas"/>
      <w:lvlText w:val=""/>
      <w:lvlJc w:val="left"/>
      <w:pPr>
        <w:ind w:left="1526" w:hanging="360"/>
      </w:pPr>
      <w:rPr>
        <w:rFonts w:ascii="Wingdings 3" w:hAnsi="Wingdings 3" w:hint="default"/>
        <w:color w:val="auto"/>
        <w:sz w:val="28"/>
      </w:rPr>
    </w:lvl>
    <w:lvl w:ilvl="1" w:tplc="0C0A0003" w:tentative="1">
      <w:start w:val="1"/>
      <w:numFmt w:val="bullet"/>
      <w:lvlText w:val="o"/>
      <w:lvlJc w:val="left"/>
      <w:pPr>
        <w:ind w:left="2606" w:hanging="360"/>
      </w:pPr>
      <w:rPr>
        <w:rFonts w:ascii="Courier New" w:hAnsi="Courier New" w:cs="Courier New" w:hint="default"/>
      </w:rPr>
    </w:lvl>
    <w:lvl w:ilvl="2" w:tplc="0C0A0005" w:tentative="1">
      <w:start w:val="1"/>
      <w:numFmt w:val="bullet"/>
      <w:lvlText w:val=""/>
      <w:lvlJc w:val="left"/>
      <w:pPr>
        <w:ind w:left="3326" w:hanging="360"/>
      </w:pPr>
      <w:rPr>
        <w:rFonts w:ascii="Wingdings" w:hAnsi="Wingdings" w:hint="default"/>
      </w:rPr>
    </w:lvl>
    <w:lvl w:ilvl="3" w:tplc="0C0A0001" w:tentative="1">
      <w:start w:val="1"/>
      <w:numFmt w:val="bullet"/>
      <w:lvlText w:val=""/>
      <w:lvlJc w:val="left"/>
      <w:pPr>
        <w:ind w:left="4046" w:hanging="360"/>
      </w:pPr>
      <w:rPr>
        <w:rFonts w:ascii="Symbol" w:hAnsi="Symbol" w:hint="default"/>
      </w:rPr>
    </w:lvl>
    <w:lvl w:ilvl="4" w:tplc="0C0A0003" w:tentative="1">
      <w:start w:val="1"/>
      <w:numFmt w:val="bullet"/>
      <w:lvlText w:val="o"/>
      <w:lvlJc w:val="left"/>
      <w:pPr>
        <w:ind w:left="4766" w:hanging="360"/>
      </w:pPr>
      <w:rPr>
        <w:rFonts w:ascii="Courier New" w:hAnsi="Courier New" w:cs="Courier New" w:hint="default"/>
      </w:rPr>
    </w:lvl>
    <w:lvl w:ilvl="5" w:tplc="0C0A0005" w:tentative="1">
      <w:start w:val="1"/>
      <w:numFmt w:val="bullet"/>
      <w:lvlText w:val=""/>
      <w:lvlJc w:val="left"/>
      <w:pPr>
        <w:ind w:left="5486" w:hanging="360"/>
      </w:pPr>
      <w:rPr>
        <w:rFonts w:ascii="Wingdings" w:hAnsi="Wingdings" w:hint="default"/>
      </w:rPr>
    </w:lvl>
    <w:lvl w:ilvl="6" w:tplc="0C0A0001" w:tentative="1">
      <w:start w:val="1"/>
      <w:numFmt w:val="bullet"/>
      <w:lvlText w:val=""/>
      <w:lvlJc w:val="left"/>
      <w:pPr>
        <w:ind w:left="6206" w:hanging="360"/>
      </w:pPr>
      <w:rPr>
        <w:rFonts w:ascii="Symbol" w:hAnsi="Symbol" w:hint="default"/>
      </w:rPr>
    </w:lvl>
    <w:lvl w:ilvl="7" w:tplc="0C0A0003" w:tentative="1">
      <w:start w:val="1"/>
      <w:numFmt w:val="bullet"/>
      <w:lvlText w:val="o"/>
      <w:lvlJc w:val="left"/>
      <w:pPr>
        <w:ind w:left="6926" w:hanging="360"/>
      </w:pPr>
      <w:rPr>
        <w:rFonts w:ascii="Courier New" w:hAnsi="Courier New" w:cs="Courier New" w:hint="default"/>
      </w:rPr>
    </w:lvl>
    <w:lvl w:ilvl="8" w:tplc="0C0A0005" w:tentative="1">
      <w:start w:val="1"/>
      <w:numFmt w:val="bullet"/>
      <w:lvlText w:val=""/>
      <w:lvlJc w:val="left"/>
      <w:pPr>
        <w:ind w:left="7646" w:hanging="360"/>
      </w:pPr>
      <w:rPr>
        <w:rFonts w:ascii="Wingdings" w:hAnsi="Wingdings" w:hint="default"/>
      </w:rPr>
    </w:lvl>
  </w:abstractNum>
  <w:num w:numId="1" w16cid:durableId="256989149">
    <w:abstractNumId w:val="10"/>
  </w:num>
  <w:num w:numId="2" w16cid:durableId="1789473432">
    <w:abstractNumId w:val="11"/>
  </w:num>
  <w:num w:numId="3" w16cid:durableId="1895504588">
    <w:abstractNumId w:val="9"/>
  </w:num>
  <w:num w:numId="4" w16cid:durableId="140850884">
    <w:abstractNumId w:val="7"/>
  </w:num>
  <w:num w:numId="5" w16cid:durableId="337077174">
    <w:abstractNumId w:val="6"/>
  </w:num>
  <w:num w:numId="6" w16cid:durableId="521095726">
    <w:abstractNumId w:val="5"/>
  </w:num>
  <w:num w:numId="7" w16cid:durableId="1587224364">
    <w:abstractNumId w:val="4"/>
  </w:num>
  <w:num w:numId="8" w16cid:durableId="1122267817">
    <w:abstractNumId w:val="8"/>
  </w:num>
  <w:num w:numId="9" w16cid:durableId="954024740">
    <w:abstractNumId w:val="3"/>
  </w:num>
  <w:num w:numId="10" w16cid:durableId="1514803723">
    <w:abstractNumId w:val="2"/>
  </w:num>
  <w:num w:numId="11" w16cid:durableId="149761423">
    <w:abstractNumId w:val="1"/>
  </w:num>
  <w:num w:numId="12" w16cid:durableId="750780637">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proofState w:grammar="clean"/>
  <w:attachedTemplate r:id="rId1"/>
  <w:stylePaneFormatFilter w:val="1228" w:allStyles="0" w:customStyles="0" w:latentStyles="0" w:stylesInUse="1" w:headingStyles="1" w:numberingStyles="0" w:tableStyles="0" w:directFormattingOnRuns="0" w:directFormattingOnParagraphs="1" w:directFormattingOnNumbering="0" w:directFormattingOnTables="0" w:clearFormatting="1" w:top3HeadingStyles="0" w:visibleStyles="0" w:alternateStyleNames="0"/>
  <w:documentProtection w:formatting="1" w:enforcement="0"/>
  <w:styleLockTheme/>
  <w:styleLockQFSet/>
  <w:defaultTabStop w:val="720"/>
  <w:hyphenationZone w:val="425"/>
  <w:characterSpacingControl w:val="doNotCompress"/>
  <w:hdrShapeDefaults>
    <o:shapedefaults v:ext="edit" spidmax="2051"/>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B639C"/>
    <w:rsid w:val="000064A4"/>
    <w:rsid w:val="000235B5"/>
    <w:rsid w:val="00026C85"/>
    <w:rsid w:val="000439A6"/>
    <w:rsid w:val="00060C03"/>
    <w:rsid w:val="000646DD"/>
    <w:rsid w:val="00081865"/>
    <w:rsid w:val="00082968"/>
    <w:rsid w:val="000A4501"/>
    <w:rsid w:val="000E0AC6"/>
    <w:rsid w:val="001322B4"/>
    <w:rsid w:val="001473CA"/>
    <w:rsid w:val="0016220C"/>
    <w:rsid w:val="001653C6"/>
    <w:rsid w:val="001946F4"/>
    <w:rsid w:val="001A43C4"/>
    <w:rsid w:val="001A6574"/>
    <w:rsid w:val="001C5806"/>
    <w:rsid w:val="002307FE"/>
    <w:rsid w:val="00230C67"/>
    <w:rsid w:val="00243EC6"/>
    <w:rsid w:val="002645B7"/>
    <w:rsid w:val="00282E32"/>
    <w:rsid w:val="002C56A4"/>
    <w:rsid w:val="002D2D2E"/>
    <w:rsid w:val="002E1491"/>
    <w:rsid w:val="002E3589"/>
    <w:rsid w:val="002E3F05"/>
    <w:rsid w:val="002E56D1"/>
    <w:rsid w:val="002E571B"/>
    <w:rsid w:val="002F08D5"/>
    <w:rsid w:val="003060E2"/>
    <w:rsid w:val="00310570"/>
    <w:rsid w:val="00317BBB"/>
    <w:rsid w:val="00322A87"/>
    <w:rsid w:val="0032566B"/>
    <w:rsid w:val="003312B8"/>
    <w:rsid w:val="00344217"/>
    <w:rsid w:val="00344E6D"/>
    <w:rsid w:val="00353BB8"/>
    <w:rsid w:val="003554C5"/>
    <w:rsid w:val="0036463B"/>
    <w:rsid w:val="00365794"/>
    <w:rsid w:val="00373B22"/>
    <w:rsid w:val="00382173"/>
    <w:rsid w:val="003B639C"/>
    <w:rsid w:val="003C4C71"/>
    <w:rsid w:val="003D3D4E"/>
    <w:rsid w:val="003E4EDB"/>
    <w:rsid w:val="00410551"/>
    <w:rsid w:val="00447A41"/>
    <w:rsid w:val="00451CDE"/>
    <w:rsid w:val="004822E6"/>
    <w:rsid w:val="00492FE3"/>
    <w:rsid w:val="004D7F44"/>
    <w:rsid w:val="004F655C"/>
    <w:rsid w:val="004F74E7"/>
    <w:rsid w:val="005105C4"/>
    <w:rsid w:val="00550D78"/>
    <w:rsid w:val="00557369"/>
    <w:rsid w:val="005706D1"/>
    <w:rsid w:val="005751FC"/>
    <w:rsid w:val="00577A95"/>
    <w:rsid w:val="005928D3"/>
    <w:rsid w:val="0059392E"/>
    <w:rsid w:val="005975CD"/>
    <w:rsid w:val="005C173B"/>
    <w:rsid w:val="005E07F2"/>
    <w:rsid w:val="005F02FD"/>
    <w:rsid w:val="006033C4"/>
    <w:rsid w:val="00603B3F"/>
    <w:rsid w:val="00604A3D"/>
    <w:rsid w:val="0060703F"/>
    <w:rsid w:val="00612353"/>
    <w:rsid w:val="00614D68"/>
    <w:rsid w:val="00620B23"/>
    <w:rsid w:val="0062633F"/>
    <w:rsid w:val="00635AC4"/>
    <w:rsid w:val="00640202"/>
    <w:rsid w:val="00662901"/>
    <w:rsid w:val="00692661"/>
    <w:rsid w:val="006E3610"/>
    <w:rsid w:val="006E6F58"/>
    <w:rsid w:val="00707095"/>
    <w:rsid w:val="00714DC4"/>
    <w:rsid w:val="0074397B"/>
    <w:rsid w:val="007455FF"/>
    <w:rsid w:val="00755896"/>
    <w:rsid w:val="0079518D"/>
    <w:rsid w:val="007D1328"/>
    <w:rsid w:val="007F1723"/>
    <w:rsid w:val="007F327D"/>
    <w:rsid w:val="007F3A44"/>
    <w:rsid w:val="0080663E"/>
    <w:rsid w:val="008202A0"/>
    <w:rsid w:val="008310AB"/>
    <w:rsid w:val="00832753"/>
    <w:rsid w:val="00842773"/>
    <w:rsid w:val="0085692C"/>
    <w:rsid w:val="00864362"/>
    <w:rsid w:val="00887400"/>
    <w:rsid w:val="00892708"/>
    <w:rsid w:val="00893B0D"/>
    <w:rsid w:val="00895097"/>
    <w:rsid w:val="008A1B60"/>
    <w:rsid w:val="008B3838"/>
    <w:rsid w:val="008C0BF0"/>
    <w:rsid w:val="008D0528"/>
    <w:rsid w:val="008E5850"/>
    <w:rsid w:val="008F33F5"/>
    <w:rsid w:val="00904CBE"/>
    <w:rsid w:val="0093548F"/>
    <w:rsid w:val="00936085"/>
    <w:rsid w:val="009475B6"/>
    <w:rsid w:val="00962265"/>
    <w:rsid w:val="0097235C"/>
    <w:rsid w:val="00975042"/>
    <w:rsid w:val="00977CEE"/>
    <w:rsid w:val="00982147"/>
    <w:rsid w:val="00983CB1"/>
    <w:rsid w:val="00984A65"/>
    <w:rsid w:val="009908DE"/>
    <w:rsid w:val="009B5E5E"/>
    <w:rsid w:val="009C47FE"/>
    <w:rsid w:val="009F54CB"/>
    <w:rsid w:val="009F6EB0"/>
    <w:rsid w:val="00A26E9E"/>
    <w:rsid w:val="00A34523"/>
    <w:rsid w:val="00A53486"/>
    <w:rsid w:val="00A84CDB"/>
    <w:rsid w:val="00A906DD"/>
    <w:rsid w:val="00AC5138"/>
    <w:rsid w:val="00AD0649"/>
    <w:rsid w:val="00AE3929"/>
    <w:rsid w:val="00AF45B7"/>
    <w:rsid w:val="00B079EC"/>
    <w:rsid w:val="00B1318C"/>
    <w:rsid w:val="00B2005E"/>
    <w:rsid w:val="00B464F6"/>
    <w:rsid w:val="00B65442"/>
    <w:rsid w:val="00B77CF0"/>
    <w:rsid w:val="00B80284"/>
    <w:rsid w:val="00B84E87"/>
    <w:rsid w:val="00B94DE2"/>
    <w:rsid w:val="00B9592F"/>
    <w:rsid w:val="00BA112E"/>
    <w:rsid w:val="00BA711C"/>
    <w:rsid w:val="00BB0F2F"/>
    <w:rsid w:val="00BB470C"/>
    <w:rsid w:val="00BC03D6"/>
    <w:rsid w:val="00BE6A0B"/>
    <w:rsid w:val="00BE7B10"/>
    <w:rsid w:val="00BF4EBD"/>
    <w:rsid w:val="00BF7FA3"/>
    <w:rsid w:val="00C0126C"/>
    <w:rsid w:val="00C039CE"/>
    <w:rsid w:val="00C1795E"/>
    <w:rsid w:val="00C22C6C"/>
    <w:rsid w:val="00C414C9"/>
    <w:rsid w:val="00C42047"/>
    <w:rsid w:val="00C5093E"/>
    <w:rsid w:val="00C60480"/>
    <w:rsid w:val="00C64425"/>
    <w:rsid w:val="00C80673"/>
    <w:rsid w:val="00C809BA"/>
    <w:rsid w:val="00C84540"/>
    <w:rsid w:val="00C9305E"/>
    <w:rsid w:val="00D03728"/>
    <w:rsid w:val="00D06E99"/>
    <w:rsid w:val="00D102F8"/>
    <w:rsid w:val="00D10AD8"/>
    <w:rsid w:val="00D13CED"/>
    <w:rsid w:val="00D2424F"/>
    <w:rsid w:val="00D31949"/>
    <w:rsid w:val="00D32808"/>
    <w:rsid w:val="00D43D57"/>
    <w:rsid w:val="00D54C08"/>
    <w:rsid w:val="00D55CA3"/>
    <w:rsid w:val="00DB3E70"/>
    <w:rsid w:val="00DB54F0"/>
    <w:rsid w:val="00DC2193"/>
    <w:rsid w:val="00DC3B8E"/>
    <w:rsid w:val="00DC5D53"/>
    <w:rsid w:val="00DE08C6"/>
    <w:rsid w:val="00E11252"/>
    <w:rsid w:val="00E220C4"/>
    <w:rsid w:val="00E5185D"/>
    <w:rsid w:val="00E75AC8"/>
    <w:rsid w:val="00E81553"/>
    <w:rsid w:val="00EA2048"/>
    <w:rsid w:val="00EB71D8"/>
    <w:rsid w:val="00EC7A70"/>
    <w:rsid w:val="00EE00D4"/>
    <w:rsid w:val="00EE3A47"/>
    <w:rsid w:val="00EF0C8B"/>
    <w:rsid w:val="00F1102D"/>
    <w:rsid w:val="00F1297C"/>
    <w:rsid w:val="00F64992"/>
    <w:rsid w:val="00F654F5"/>
    <w:rsid w:val="00F70AB7"/>
    <w:rsid w:val="00F8680D"/>
    <w:rsid w:val="00FA1E58"/>
    <w:rsid w:val="00FA54DF"/>
    <w:rsid w:val="00FB79EB"/>
    <w:rsid w:val="00FE41AC"/>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shapeDefaults>
    <o:shapedefaults v:ext="edit" spidmax="2051"/>
    <o:shapelayout v:ext="edit">
      <o:idmap v:ext="edit" data="2"/>
    </o:shapelayout>
  </w:shapeDefaults>
  <w:decimalSymbol w:val=","/>
  <w:listSeparator w:val=";"/>
  <w14:docId w14:val="67062D6A"/>
  <w15:docId w15:val="{412CAA16-899C-44FC-ACE9-5B9E8C63832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Franklin Gothic Book" w:eastAsia="Calibri" w:hAnsi="Franklin Gothic Book" w:cs="Times New Roman"/>
        <w:lang w:val="es-CR" w:eastAsia="es-CR" w:bidi="ar-SA"/>
      </w:rPr>
    </w:rPrDefault>
    <w:pPrDefault/>
  </w:docDefaults>
  <w:latentStyles w:defLockedState="1" w:defUIPriority="99" w:defSemiHidden="0" w:defUnhideWhenUsed="0" w:defQFormat="0" w:count="376">
    <w:lsdException w:name="Normal" w:locked="0" w:uiPriority="1" w:qFormat="1"/>
    <w:lsdException w:name="heading 1" w:uiPriority="9"/>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locked="0" w:semiHidden="1" w:unhideWhenUsed="1"/>
    <w:lsdException w:name="footer" w:locked="0"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0"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locked="0" w:uiPriority="60"/>
    <w:lsdException w:name="Light List Accent 6" w:locked="0" w:uiPriority="61"/>
    <w:lsdException w:name="Light Grid Accent 6" w:locked="0" w:uiPriority="62"/>
    <w:lsdException w:name="Medium Shading 1 Accent 6" w:locked="0"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uiPriority w:val="1"/>
    <w:semiHidden/>
    <w:rsid w:val="00692661"/>
    <w:pPr>
      <w:jc w:val="both"/>
    </w:pPr>
    <w:rPr>
      <w:rFonts w:eastAsia="Times New Roman"/>
      <w:sz w:val="22"/>
      <w:szCs w:val="24"/>
      <w:lang w:val="es-ES" w:eastAsia="en-U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customStyle="1" w:styleId="texto">
    <w:name w:val="texto"/>
    <w:basedOn w:val="Normal"/>
    <w:locked/>
    <w:rsid w:val="00BA711C"/>
    <w:pPr>
      <w:spacing w:before="100" w:beforeAutospacing="1" w:after="100" w:afterAutospacing="1"/>
    </w:pPr>
    <w:rPr>
      <w:rFonts w:ascii="Arial" w:hAnsi="Arial"/>
      <w:color w:val="000000"/>
      <w:szCs w:val="18"/>
    </w:rPr>
  </w:style>
  <w:style w:type="paragraph" w:customStyle="1" w:styleId="Texto0">
    <w:name w:val="Texto"/>
    <w:basedOn w:val="Normal"/>
    <w:link w:val="TextoChar"/>
    <w:qFormat/>
    <w:rsid w:val="00026C85"/>
    <w:pPr>
      <w:spacing w:before="120" w:after="120"/>
    </w:pPr>
  </w:style>
  <w:style w:type="paragraph" w:customStyle="1" w:styleId="Negrita">
    <w:name w:val="Negrita"/>
    <w:basedOn w:val="Texto0"/>
    <w:link w:val="NegritaChar1"/>
    <w:uiPriority w:val="1"/>
    <w:qFormat/>
    <w:rsid w:val="00243EC6"/>
    <w:pPr>
      <w:spacing w:before="0" w:after="0"/>
    </w:pPr>
    <w:rPr>
      <w:rFonts w:ascii="Franklin Gothic Medium" w:hAnsi="Franklin Gothic Medium"/>
    </w:rPr>
  </w:style>
  <w:style w:type="paragraph" w:customStyle="1" w:styleId="italica">
    <w:name w:val="italica"/>
    <w:basedOn w:val="Normal"/>
    <w:link w:val="italicaChar"/>
    <w:autoRedefine/>
    <w:qFormat/>
    <w:rsid w:val="003554C5"/>
    <w:pPr>
      <w:outlineLvl w:val="0"/>
    </w:pPr>
    <w:rPr>
      <w:i/>
      <w:color w:val="000000"/>
    </w:rPr>
  </w:style>
  <w:style w:type="paragraph" w:customStyle="1" w:styleId="numeracion">
    <w:name w:val="numeracion"/>
    <w:basedOn w:val="Texto0"/>
    <w:uiPriority w:val="1"/>
    <w:qFormat/>
    <w:rsid w:val="003554C5"/>
    <w:pPr>
      <w:numPr>
        <w:numId w:val="1"/>
      </w:numPr>
      <w:ind w:left="432" w:firstLine="0"/>
    </w:pPr>
  </w:style>
  <w:style w:type="paragraph" w:customStyle="1" w:styleId="vinetas">
    <w:name w:val="vinetas"/>
    <w:basedOn w:val="numeracion"/>
    <w:uiPriority w:val="1"/>
    <w:qFormat/>
    <w:rsid w:val="003554C5"/>
    <w:pPr>
      <w:numPr>
        <w:numId w:val="2"/>
      </w:numPr>
      <w:ind w:left="792"/>
    </w:pPr>
  </w:style>
  <w:style w:type="paragraph" w:customStyle="1" w:styleId="CC">
    <w:name w:val="CC"/>
    <w:basedOn w:val="Texto0"/>
    <w:link w:val="CCChar"/>
    <w:qFormat/>
    <w:rsid w:val="00AE3929"/>
    <w:pPr>
      <w:spacing w:before="0" w:after="0"/>
    </w:pPr>
    <w:rPr>
      <w:sz w:val="18"/>
      <w:szCs w:val="18"/>
    </w:rPr>
  </w:style>
  <w:style w:type="paragraph" w:styleId="Encabezado">
    <w:name w:val="header"/>
    <w:basedOn w:val="Normal"/>
    <w:link w:val="EncabezadoCar"/>
    <w:uiPriority w:val="99"/>
    <w:unhideWhenUsed/>
    <w:rsid w:val="00D43D57"/>
    <w:pPr>
      <w:tabs>
        <w:tab w:val="center" w:pos="4680"/>
        <w:tab w:val="right" w:pos="9360"/>
      </w:tabs>
    </w:pPr>
  </w:style>
  <w:style w:type="character" w:customStyle="1" w:styleId="TextoChar">
    <w:name w:val="Texto Char"/>
    <w:basedOn w:val="Fuentedeprrafopredeter"/>
    <w:link w:val="Texto0"/>
    <w:rsid w:val="00026C85"/>
    <w:rPr>
      <w:rFonts w:eastAsia="Times New Roman"/>
      <w:sz w:val="22"/>
      <w:szCs w:val="24"/>
      <w:lang w:val="es-ES"/>
    </w:rPr>
  </w:style>
  <w:style w:type="character" w:customStyle="1" w:styleId="CCChar">
    <w:name w:val="CC Char"/>
    <w:basedOn w:val="TextoChar"/>
    <w:link w:val="CC"/>
    <w:rsid w:val="00AE3929"/>
    <w:rPr>
      <w:rFonts w:eastAsia="Times New Roman"/>
      <w:sz w:val="18"/>
      <w:szCs w:val="18"/>
      <w:lang w:val="es-ES"/>
    </w:rPr>
  </w:style>
  <w:style w:type="character" w:customStyle="1" w:styleId="EncabezadoCar">
    <w:name w:val="Encabezado Car"/>
    <w:basedOn w:val="Fuentedeprrafopredeter"/>
    <w:link w:val="Encabezado"/>
    <w:uiPriority w:val="99"/>
    <w:rsid w:val="00D43D57"/>
    <w:rPr>
      <w:rFonts w:eastAsia="Times New Roman"/>
      <w:szCs w:val="24"/>
      <w:lang w:val="es-ES"/>
    </w:rPr>
  </w:style>
  <w:style w:type="paragraph" w:styleId="Piedepgina">
    <w:name w:val="footer"/>
    <w:basedOn w:val="Normal"/>
    <w:link w:val="PiedepginaCar"/>
    <w:uiPriority w:val="99"/>
    <w:unhideWhenUsed/>
    <w:rsid w:val="00D43D57"/>
    <w:pPr>
      <w:tabs>
        <w:tab w:val="center" w:pos="4680"/>
        <w:tab w:val="right" w:pos="9360"/>
      </w:tabs>
    </w:pPr>
  </w:style>
  <w:style w:type="character" w:customStyle="1" w:styleId="PiedepginaCar">
    <w:name w:val="Pie de página Car"/>
    <w:basedOn w:val="Fuentedeprrafopredeter"/>
    <w:link w:val="Piedepgina"/>
    <w:uiPriority w:val="99"/>
    <w:rsid w:val="00D43D57"/>
    <w:rPr>
      <w:rFonts w:eastAsia="Times New Roman"/>
      <w:szCs w:val="24"/>
      <w:lang w:val="es-ES"/>
    </w:rPr>
  </w:style>
  <w:style w:type="paragraph" w:customStyle="1" w:styleId="Piepagina">
    <w:name w:val="Pie pagina"/>
    <w:basedOn w:val="CC"/>
    <w:link w:val="PiepaginaChar"/>
    <w:uiPriority w:val="1"/>
    <w:qFormat/>
    <w:rsid w:val="005C173B"/>
    <w:rPr>
      <w:color w:val="004990"/>
      <w:sz w:val="16"/>
      <w:szCs w:val="16"/>
    </w:rPr>
  </w:style>
  <w:style w:type="character" w:customStyle="1" w:styleId="PiepaginaChar">
    <w:name w:val="Pie pagina Char"/>
    <w:basedOn w:val="CCChar"/>
    <w:link w:val="Piepagina"/>
    <w:uiPriority w:val="1"/>
    <w:rsid w:val="005C173B"/>
    <w:rPr>
      <w:rFonts w:eastAsia="Times New Roman"/>
      <w:color w:val="004990"/>
      <w:sz w:val="16"/>
      <w:szCs w:val="16"/>
      <w:lang w:val="es-ES" w:eastAsia="en-US"/>
    </w:rPr>
  </w:style>
  <w:style w:type="paragraph" w:customStyle="1" w:styleId="encabezado0">
    <w:name w:val="encabezado"/>
    <w:basedOn w:val="Texto0"/>
    <w:uiPriority w:val="1"/>
    <w:qFormat/>
    <w:rsid w:val="00F1297C"/>
    <w:pPr>
      <w:spacing w:before="0" w:after="0"/>
    </w:pPr>
  </w:style>
  <w:style w:type="table" w:styleId="Tablaconcuadrcula">
    <w:name w:val="Table Grid"/>
    <w:basedOn w:val="Tablanormal"/>
    <w:uiPriority w:val="59"/>
    <w:locked/>
    <w:rsid w:val="00D32808"/>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TextoTabla">
    <w:name w:val="Texto Tabla"/>
    <w:basedOn w:val="Texto0"/>
    <w:link w:val="TextoTablaChar"/>
    <w:uiPriority w:val="1"/>
    <w:qFormat/>
    <w:rsid w:val="00C64425"/>
    <w:pPr>
      <w:spacing w:before="20" w:after="20"/>
    </w:pPr>
    <w:rPr>
      <w:sz w:val="20"/>
    </w:rPr>
  </w:style>
  <w:style w:type="table" w:customStyle="1" w:styleId="LightShading-Accent11">
    <w:name w:val="Light Shading - Accent 11"/>
    <w:basedOn w:val="Tablanormal"/>
    <w:uiPriority w:val="60"/>
    <w:locked/>
    <w:rsid w:val="00F8680D"/>
    <w:rPr>
      <w:color w:val="2A6094" w:themeColor="accent1" w:themeShade="BF"/>
    </w:rPr>
    <w:tblPr>
      <w:tblStyleRowBandSize w:val="1"/>
      <w:tblStyleColBandSize w:val="1"/>
      <w:tblBorders>
        <w:top w:val="single" w:sz="8" w:space="0" w:color="3882C6" w:themeColor="accent1"/>
        <w:bottom w:val="single" w:sz="8" w:space="0" w:color="3882C6" w:themeColor="accent1"/>
      </w:tblBorders>
    </w:tblPr>
    <w:tblStylePr w:type="fir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la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DDFF1" w:themeFill="accent1" w:themeFillTint="3F"/>
      </w:tcPr>
    </w:tblStylePr>
    <w:tblStylePr w:type="band1Horz">
      <w:tblPr/>
      <w:tcPr>
        <w:tcBorders>
          <w:left w:val="nil"/>
          <w:right w:val="nil"/>
          <w:insideH w:val="nil"/>
          <w:insideV w:val="nil"/>
        </w:tcBorders>
        <w:shd w:val="clear" w:color="auto" w:fill="CDDFF1" w:themeFill="accent1" w:themeFillTint="3F"/>
      </w:tcPr>
    </w:tblStylePr>
  </w:style>
  <w:style w:type="table" w:styleId="Sombreadoclaro-nfasis6">
    <w:name w:val="Light Shading Accent 6"/>
    <w:basedOn w:val="Tablanormal"/>
    <w:uiPriority w:val="60"/>
    <w:locked/>
    <w:rsid w:val="00F8680D"/>
    <w:rPr>
      <w:color w:val="5282BE" w:themeColor="accent6" w:themeShade="BF"/>
    </w:rPr>
    <w:tblPr>
      <w:tblStyleRowBandSize w:val="1"/>
      <w:tblStyleColBandSize w:val="1"/>
      <w:tblBorders>
        <w:top w:val="single" w:sz="8" w:space="0" w:color="95B3D7" w:themeColor="accent6"/>
        <w:bottom w:val="single" w:sz="8" w:space="0" w:color="95B3D7" w:themeColor="accent6"/>
      </w:tblBorders>
    </w:tblPr>
    <w:tblStylePr w:type="fir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la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4ECF5" w:themeFill="accent6" w:themeFillTint="3F"/>
      </w:tcPr>
    </w:tblStylePr>
    <w:tblStylePr w:type="band1Horz">
      <w:tblPr/>
      <w:tcPr>
        <w:tcBorders>
          <w:left w:val="nil"/>
          <w:right w:val="nil"/>
          <w:insideH w:val="nil"/>
          <w:insideV w:val="nil"/>
        </w:tcBorders>
        <w:shd w:val="clear" w:color="auto" w:fill="E4ECF5" w:themeFill="accent6" w:themeFillTint="3F"/>
      </w:tcPr>
    </w:tblStylePr>
  </w:style>
  <w:style w:type="table" w:styleId="Sombreadomedio1-nfasis6">
    <w:name w:val="Medium Shading 1 Accent 6"/>
    <w:basedOn w:val="Tablanormal"/>
    <w:uiPriority w:val="63"/>
    <w:locked/>
    <w:rsid w:val="00F8680D"/>
    <w:tblPr>
      <w:tblStyleRowBandSize w:val="1"/>
      <w:tblStyleColBandSize w:val="1"/>
      <w:tbl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single" w:sz="8" w:space="0" w:color="AFC5E1" w:themeColor="accent6" w:themeTint="BF"/>
      </w:tblBorders>
    </w:tblPr>
    <w:tblStylePr w:type="firstRow">
      <w:pPr>
        <w:spacing w:before="0" w:after="0" w:line="240" w:lineRule="auto"/>
      </w:pPr>
      <w:rPr>
        <w:b/>
        <w:bCs/>
        <w:color w:val="000000" w:themeColor="background1"/>
      </w:rPr>
      <w:tblPr/>
      <w:tcPr>
        <w:tc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shd w:val="clear" w:color="auto" w:fill="95B3D7" w:themeFill="accent6"/>
      </w:tcPr>
    </w:tblStylePr>
    <w:tblStylePr w:type="lastRow">
      <w:pPr>
        <w:spacing w:before="0" w:after="0" w:line="240" w:lineRule="auto"/>
      </w:pPr>
      <w:rPr>
        <w:b/>
        <w:bCs/>
      </w:rPr>
      <w:tblPr/>
      <w:tcPr>
        <w:tcBorders>
          <w:top w:val="double" w:sz="6"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tcPr>
    </w:tblStylePr>
    <w:tblStylePr w:type="firstCol">
      <w:rPr>
        <w:b/>
        <w:bCs/>
      </w:rPr>
    </w:tblStylePr>
    <w:tblStylePr w:type="lastCol">
      <w:rPr>
        <w:b/>
        <w:bCs/>
      </w:rPr>
    </w:tblStylePr>
    <w:tblStylePr w:type="band1Vert">
      <w:tblPr/>
      <w:tcPr>
        <w:shd w:val="clear" w:color="auto" w:fill="E4ECF5" w:themeFill="accent6" w:themeFillTint="3F"/>
      </w:tcPr>
    </w:tblStylePr>
    <w:tblStylePr w:type="band1Horz">
      <w:tblPr/>
      <w:tcPr>
        <w:tcBorders>
          <w:insideH w:val="nil"/>
          <w:insideV w:val="nil"/>
        </w:tcBorders>
        <w:shd w:val="clear" w:color="auto" w:fill="E4ECF5" w:themeFill="accent6" w:themeFillTint="3F"/>
      </w:tcPr>
    </w:tblStylePr>
    <w:tblStylePr w:type="band2Horz">
      <w:tblPr/>
      <w:tcPr>
        <w:tcBorders>
          <w:insideH w:val="nil"/>
          <w:insideV w:val="nil"/>
        </w:tcBorders>
      </w:tcPr>
    </w:tblStylePr>
  </w:style>
  <w:style w:type="table" w:styleId="Listaclara-nfasis6">
    <w:name w:val="Light List Accent 6"/>
    <w:basedOn w:val="Tablanormal"/>
    <w:uiPriority w:val="61"/>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tblBorders>
    </w:tblPr>
    <w:tblStylePr w:type="firstRow">
      <w:pPr>
        <w:spacing w:before="0" w:after="0" w:line="240" w:lineRule="auto"/>
      </w:pPr>
      <w:rPr>
        <w:b/>
        <w:bCs/>
        <w:color w:val="000000" w:themeColor="background1"/>
      </w:rPr>
      <w:tblPr/>
      <w:tcPr>
        <w:shd w:val="clear" w:color="auto" w:fill="95B3D7" w:themeFill="accent6"/>
      </w:tcPr>
    </w:tblStylePr>
    <w:tblStylePr w:type="lastRow">
      <w:pPr>
        <w:spacing w:before="0" w:after="0" w:line="240" w:lineRule="auto"/>
      </w:pPr>
      <w:rPr>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tcBorders>
      </w:tcPr>
    </w:tblStylePr>
    <w:tblStylePr w:type="firstCol">
      <w:rPr>
        <w:b/>
        <w:bCs/>
      </w:rPr>
    </w:tblStylePr>
    <w:tblStylePr w:type="lastCol">
      <w:rPr>
        <w:b/>
        <w:bCs/>
      </w:r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style>
  <w:style w:type="table" w:styleId="Cuadrculaclara-nfasis6">
    <w:name w:val="Light Grid Accent 6"/>
    <w:basedOn w:val="Tablanormal"/>
    <w:uiPriority w:val="62"/>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insideH w:val="single" w:sz="8" w:space="0" w:color="95B3D7" w:themeColor="accent6"/>
        <w:insideV w:val="single" w:sz="8" w:space="0" w:color="95B3D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18" w:space="0" w:color="95B3D7" w:themeColor="accent6"/>
          <w:right w:val="single" w:sz="8" w:space="0" w:color="95B3D7" w:themeColor="accent6"/>
          <w:insideH w:val="nil"/>
          <w:insideV w:val="single" w:sz="8" w:space="0" w:color="95B3D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insideH w:val="nil"/>
          <w:insideV w:val="single" w:sz="8" w:space="0" w:color="95B3D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shd w:val="clear" w:color="auto" w:fill="E4ECF5" w:themeFill="accent6" w:themeFillTint="3F"/>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shd w:val="clear" w:color="auto" w:fill="E4ECF5" w:themeFill="accent6" w:themeFillTint="3F"/>
      </w:tcPr>
    </w:tblStylePr>
    <w:tblStylePr w:type="band2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tcPr>
    </w:tblStylePr>
  </w:style>
  <w:style w:type="table" w:customStyle="1" w:styleId="Correspondencia1">
    <w:name w:val="Correspondencia1"/>
    <w:basedOn w:val="Tablanormal"/>
    <w:uiPriority w:val="99"/>
    <w:qFormat/>
    <w:locked/>
    <w:rsid w:val="0085692C"/>
    <w:pPr>
      <w:spacing w:before="20" w:after="20"/>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Franklin Gothic Book" w:hAnsi="Franklin Gothic Book"/>
        <w:b/>
        <w:sz w:val="20"/>
      </w:rPr>
      <w:tblPr/>
      <w:tcPr>
        <w:tcBorders>
          <w:top w:val="nil"/>
          <w:left w:val="nil"/>
          <w:bottom w:val="single" w:sz="4" w:space="0" w:color="E9EFF7" w:themeColor="accent6" w:themeTint="33"/>
          <w:right w:val="nil"/>
          <w:insideH w:val="nil"/>
          <w:insideV w:val="nil"/>
          <w:tl2br w:val="nil"/>
          <w:tr2bl w:val="nil"/>
        </w:tcBorders>
        <w:shd w:val="clear" w:color="auto" w:fill="95B3D7" w:themeFill="accent6"/>
      </w:tcPr>
    </w:tblStylePr>
    <w:tblStylePr w:type="lastRow">
      <w:rPr>
        <w:rFonts w:ascii="Franklin Gothic Book" w:hAnsi="Franklin Gothic Book"/>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tblStylePr w:type="band1Horz">
      <w:rPr>
        <w:rFonts w:ascii="Franklin Gothic Book" w:hAnsi="Franklin Gothic Book"/>
        <w:color w:val="auto"/>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tcPr>
    </w:tblStylePr>
    <w:tblStylePr w:type="band2Horz">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style>
  <w:style w:type="paragraph" w:styleId="Textodeglobo">
    <w:name w:val="Balloon Text"/>
    <w:basedOn w:val="Normal"/>
    <w:link w:val="TextodegloboCar"/>
    <w:uiPriority w:val="99"/>
    <w:semiHidden/>
    <w:unhideWhenUsed/>
    <w:locked/>
    <w:rsid w:val="00060C03"/>
    <w:rPr>
      <w:rFonts w:ascii="Tahoma" w:hAnsi="Tahoma" w:cs="Tahoma"/>
      <w:sz w:val="16"/>
      <w:szCs w:val="16"/>
    </w:rPr>
  </w:style>
  <w:style w:type="character" w:customStyle="1" w:styleId="TextodegloboCar">
    <w:name w:val="Texto de globo Car"/>
    <w:basedOn w:val="Fuentedeprrafopredeter"/>
    <w:link w:val="Textodeglobo"/>
    <w:uiPriority w:val="99"/>
    <w:semiHidden/>
    <w:rsid w:val="00060C03"/>
    <w:rPr>
      <w:rFonts w:ascii="Tahoma" w:eastAsia="Times New Roman" w:hAnsi="Tahoma" w:cs="Tahoma"/>
      <w:sz w:val="16"/>
      <w:szCs w:val="16"/>
      <w:lang w:val="es-ES" w:eastAsia="en-US"/>
    </w:rPr>
  </w:style>
  <w:style w:type="character" w:customStyle="1" w:styleId="NegritaChar1">
    <w:name w:val="Negrita Char1"/>
    <w:basedOn w:val="Fuentedeprrafopredeter"/>
    <w:link w:val="Negrita"/>
    <w:uiPriority w:val="1"/>
    <w:rsid w:val="00243EC6"/>
    <w:rPr>
      <w:rFonts w:ascii="Franklin Gothic Medium" w:eastAsia="Times New Roman" w:hAnsi="Franklin Gothic Medium"/>
      <w:sz w:val="22"/>
      <w:szCs w:val="24"/>
      <w:lang w:val="es-ES" w:eastAsia="en-US"/>
    </w:rPr>
  </w:style>
  <w:style w:type="paragraph" w:customStyle="1" w:styleId="CentradoResaltado">
    <w:name w:val="Centrado Resaltado"/>
    <w:basedOn w:val="Normal"/>
    <w:link w:val="CentradoResaltadoChar"/>
    <w:uiPriority w:val="1"/>
    <w:qFormat/>
    <w:rsid w:val="00243EC6"/>
    <w:pPr>
      <w:spacing w:before="240" w:after="240"/>
      <w:jc w:val="center"/>
    </w:pPr>
    <w:rPr>
      <w:rFonts w:ascii="Franklin Gothic Medium" w:hAnsi="Franklin Gothic Medium"/>
    </w:rPr>
  </w:style>
  <w:style w:type="character" w:customStyle="1" w:styleId="CentradoResaltadoChar">
    <w:name w:val="Centrado Resaltado Char"/>
    <w:basedOn w:val="Fuentedeprrafopredeter"/>
    <w:link w:val="CentradoResaltado"/>
    <w:uiPriority w:val="1"/>
    <w:rsid w:val="00243EC6"/>
    <w:rPr>
      <w:rFonts w:ascii="Franklin Gothic Medium" w:eastAsia="Times New Roman" w:hAnsi="Franklin Gothic Medium"/>
      <w:sz w:val="22"/>
      <w:szCs w:val="24"/>
      <w:lang w:val="es-ES" w:eastAsia="en-US"/>
    </w:rPr>
  </w:style>
  <w:style w:type="character" w:customStyle="1" w:styleId="TextoTablaChar">
    <w:name w:val="Texto Tabla Char"/>
    <w:basedOn w:val="TextoChar"/>
    <w:link w:val="TextoTabla"/>
    <w:uiPriority w:val="1"/>
    <w:rsid w:val="00C9305E"/>
    <w:rPr>
      <w:rFonts w:eastAsia="Times New Roman"/>
      <w:sz w:val="22"/>
      <w:szCs w:val="24"/>
      <w:lang w:val="es-ES" w:eastAsia="en-US"/>
    </w:rPr>
  </w:style>
  <w:style w:type="character" w:customStyle="1" w:styleId="italicaChar">
    <w:name w:val="italica Char"/>
    <w:basedOn w:val="Fuentedeprrafopredeter"/>
    <w:link w:val="italica"/>
    <w:rsid w:val="00C9305E"/>
    <w:rPr>
      <w:rFonts w:eastAsia="Times New Roman"/>
      <w:i/>
      <w:color w:val="000000"/>
      <w:sz w:val="22"/>
      <w:szCs w:val="24"/>
      <w:lang w:val="es-ES" w:eastAsia="en-US"/>
    </w:rPr>
  </w:style>
  <w:style w:type="paragraph" w:customStyle="1" w:styleId="EncabezadoTabla">
    <w:name w:val="EncabezadoTabla"/>
    <w:basedOn w:val="Negrita"/>
    <w:rsid w:val="00243EC6"/>
    <w:pPr>
      <w:jc w:val="center"/>
    </w:pPr>
    <w:rPr>
      <w:bCs/>
      <w:color w:val="000000" w:themeColor="background1"/>
      <w:szCs w:val="20"/>
    </w:rPr>
  </w:style>
  <w:style w:type="character" w:styleId="Textodelmarcadordeposicin">
    <w:name w:val="Placeholder Text"/>
    <w:basedOn w:val="Fuentedeprrafopredeter"/>
    <w:uiPriority w:val="99"/>
    <w:semiHidden/>
    <w:locked/>
    <w:rsid w:val="00BF4EBD"/>
    <w:rPr>
      <w:color w:val="808080"/>
    </w:rPr>
  </w:style>
  <w:style w:type="paragraph" w:styleId="NormalWeb">
    <w:name w:val="Normal (Web)"/>
    <w:basedOn w:val="Normal"/>
    <w:uiPriority w:val="99"/>
    <w:locked/>
    <w:rsid w:val="003B639C"/>
    <w:pPr>
      <w:spacing w:before="100" w:beforeAutospacing="1" w:after="100" w:afterAutospacing="1"/>
      <w:jc w:val="left"/>
    </w:pPr>
    <w:rPr>
      <w:rFonts w:ascii="Times New Roman" w:hAnsi="Times New Roman"/>
      <w:sz w:val="24"/>
      <w:lang w:val="es-MX" w:eastAsia="es-MX"/>
    </w:rPr>
  </w:style>
  <w:style w:type="paragraph" w:styleId="Textonotapie">
    <w:name w:val="footnote text"/>
    <w:aliases w:val=" Car Car,Car Car, Car Char,Car,Car Char, Car"/>
    <w:basedOn w:val="Normal"/>
    <w:link w:val="TextonotapieCar"/>
    <w:locked/>
    <w:rsid w:val="003B639C"/>
    <w:pPr>
      <w:jc w:val="left"/>
    </w:pPr>
    <w:rPr>
      <w:rFonts w:ascii="Times New Roman" w:hAnsi="Times New Roman"/>
      <w:sz w:val="20"/>
      <w:szCs w:val="20"/>
      <w:lang w:val="es-CR" w:eastAsia="es-CR"/>
    </w:rPr>
  </w:style>
  <w:style w:type="character" w:customStyle="1" w:styleId="TextonotapieCar">
    <w:name w:val="Texto nota pie Car"/>
    <w:aliases w:val=" Car Car Car,Car Car Car, Car Char Car,Car Car1,Car Char Car, Car Car1"/>
    <w:basedOn w:val="Fuentedeprrafopredeter"/>
    <w:link w:val="Textonotapie"/>
    <w:rsid w:val="003B639C"/>
    <w:rPr>
      <w:rFonts w:ascii="Times New Roman" w:eastAsia="Times New Roman" w:hAnsi="Times New Roman"/>
    </w:rPr>
  </w:style>
  <w:style w:type="character" w:styleId="Refdenotaalpie">
    <w:name w:val="footnote reference"/>
    <w:uiPriority w:val="99"/>
    <w:locked/>
    <w:rsid w:val="003B639C"/>
    <w:rPr>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055449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package" Target="embeddings/Microsoft_Word_Document.docx"/><Relationship Id="rId20" Type="http://schemas.openxmlformats.org/officeDocument/2006/relationships/footer" Target="footer2.xml"/><Relationship Id="rId24" Type="http://schemas.openxmlformats.org/officeDocument/2006/relationships/glossaryDocument" Target="glossary/document.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image" Target="media/image2.emf"/><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footer" Target="footer1.xml"/><Relationship Id="rId22" Type="http://schemas.openxmlformats.org/officeDocument/2006/relationships/footer" Target="footer3.xml"/><Relationship Id="rId9" Type="http://schemas.openxmlformats.org/officeDocument/2006/relationships/styles" Target="styles.xml"/><Relationship Id="rId14" Type="http://schemas.openxmlformats.org/officeDocument/2006/relationships/image" Target="media/image1.jpeg"/></Relationships>
</file>

<file path=word/_rels/footer2.xml.rels><?xml version="1.0" encoding="UTF-8" standalone="yes"?>
<Relationships xmlns="http://schemas.openxmlformats.org/package/2006/relationships"><Relationship Id="rId1" Type="http://schemas.openxmlformats.org/officeDocument/2006/relationships/image" Target="media/image5.emf"/></Relationships>
</file>

<file path=word/_rels/footer3.xml.rels><?xml version="1.0" encoding="UTF-8" standalone="yes"?>
<Relationships xmlns="http://schemas.openxmlformats.org/package/2006/relationships"><Relationship Id="rId1" Type="http://schemas.openxmlformats.org/officeDocument/2006/relationships/image" Target="media/image5.emf"/></Relationships>
</file>

<file path=word/_rels/header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header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https://intrabccr.bccr.fi.cr/sites/gec2020/PlantillasCorrespondenciaInterna/plantilla-DAI.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E2FE70714CC54F08AA6F9D47CFF198B8"/>
        <w:category>
          <w:name w:val="General"/>
          <w:gallery w:val="placeholder"/>
        </w:category>
        <w:types>
          <w:type w:val="bbPlcHdr"/>
        </w:types>
        <w:behaviors>
          <w:behavior w:val="content"/>
        </w:behaviors>
        <w:guid w:val="{F3692499-2341-4685-966C-459ECD9047F9}"/>
      </w:docPartPr>
      <w:docPartBody>
        <w:p w:rsidR="003D109D" w:rsidRDefault="003D109D">
          <w:pPr>
            <w:pStyle w:val="E2FE70714CC54F08AA6F9D47CFF198B8"/>
          </w:pPr>
          <w:r w:rsidRPr="001634BB">
            <w:rPr>
              <w:rStyle w:val="Textodelmarcadordeposicin"/>
            </w:rPr>
            <w:t>Haga clic aquí para escribir texto.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D109D"/>
    <w:rsid w:val="001473CA"/>
    <w:rsid w:val="003D109D"/>
    <w:rsid w:val="00EA2048"/>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s-CR" w:eastAsia="es-CR"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Pr>
      <w:color w:val="808080"/>
    </w:rPr>
  </w:style>
  <w:style w:type="paragraph" w:customStyle="1" w:styleId="E2FE70714CC54F08AA6F9D47CFF198B8">
    <w:name w:val="E2FE70714CC54F08AA6F9D47CFF198B8"/>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ema de Office">
  <a:themeElements>
    <a:clrScheme name="BCCR">
      <a:dk1>
        <a:srgbClr val="000000"/>
      </a:dk1>
      <a:lt1>
        <a:srgbClr val="000000"/>
      </a:lt1>
      <a:dk2>
        <a:srgbClr val="000000"/>
      </a:dk2>
      <a:lt2>
        <a:srgbClr val="EEECE1"/>
      </a:lt2>
      <a:accent1>
        <a:srgbClr val="3882C6"/>
      </a:accent1>
      <a:accent2>
        <a:srgbClr val="FFE18B"/>
      </a:accent2>
      <a:accent3>
        <a:srgbClr val="A9CD69"/>
      </a:accent3>
      <a:accent4>
        <a:srgbClr val="FEAA5E"/>
      </a:accent4>
      <a:accent5>
        <a:srgbClr val="5DB3C7"/>
      </a:accent5>
      <a:accent6>
        <a:srgbClr val="95B3D7"/>
      </a:accent6>
      <a:hlink>
        <a:srgbClr val="4F81BD"/>
      </a:hlink>
      <a:folHlink>
        <a:srgbClr val="7F7F7F"/>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_xmlsignatures/_rels/origin.sigs.rels>&#65279;<?xml version="1.0" encoding="utf-8"?><Relationships xmlns="http://schemas.openxmlformats.org/package/2006/relationships"><Relationship Type="http://schemas.openxmlformats.org/package/2006/relationships/digital-signature/signature" Target="/_xmlsignatures/sig1.xml" Id="rId1" /></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tBBPmbs2lxg2iuALGZczQP6eBBve5Qs3kv1HoXxvOjA=</DigestValue>
    </Reference>
    <Reference Type="http://uri.etsi.org/01903#SignedProperties" URI="#idSignedProperties">
      <Transforms>
        <Transform Algorithm="http://www.w3.org/TR/2001/REC-xml-c14n-20010315"/>
      </Transforms>
      <DigestMethod Algorithm="http://www.w3.org/2001/04/xmlenc#sha256"/>
      <DigestValue>sCs4EI6jfm4n2Ms8o0GmNmEVnVOGedGk0AYweh0x9Qw=</DigestValue>
    </Reference>
  </SignedInfo>
  <SignatureValue>eFlSPWDDXWhtYonSU/DSTl1w+d8MgyY2Un8YIvtD9MWNKWC24U0vxacs9qR1vY7DGI06quuJtH0886kvy8ywb4vfD3sHm+j92INyHTVJFIY1DqWd/g6A0MrLc2hTnTw4jc2JBx5ngo2TuH+b74QgFMeV62QRLsgrtEC+lPTljGfWTIxtvFl+jR2EDNnw5YqhdFvYAPtbwX32GOV4fKMD0Z2Tw8TRymHGzJmF5t1Ts3ayXz8UpZ5jVf2MLqRWmh6nRpHGUU8dUtS+K75FukXLX+6b8Gf3iRaLtu7+h/PdlDX0B9PEoOpjjeULNysbibL5oPlwF8bqMgVVeabs3fSwsQ==</SignatureValue>
  <KeyInfo>
    <X509Data>
      <X509Certificate>MIIFuTCCBKGgAwIBAgITFAAVdDan74ebRzjiawACABV0NjANBgkqhkiG9w0BAQsFADCBmTEZMBcGA1UEBRMQQ1BKLTQtMDAwLTAwNDAxNzELMAkGA1UEBhMCQ1IxJDAiBgNVBAoTG0JBTkNPIENFTlRSQUwgREUgQ09TVEEgUklDQTEiMCAGA1UECxMZRElWSVNJT04gU0lTVEVNQVMgREUgUEFHTzElMCMGA1UEAxMcQ0EgU0lOUEUgLSBQRVJTT05BIEZJU0lDQSB2MjAeFw0yNDA4MjYxNTUwMTBaFw0yODA4MjUxNTUwMTBaMIG1MRkwFwYDVQQFExBDUEYtMDEtMDgwMS0wMTAyMRgwFgYDVQQEEw9WQVJHQVMgR1VFUlJFUk8xFTATBgNVBCoTDEpPU0UgSk9BUVVJTjELMAkGA1UEBhMCQ1IxFzAVBgNVBAoTDlBFUlNPTkEgRklTSUNBMRIwEAYDVQQLEwlDSVVEQURBTk8xLTArBgNVBAMTJEpPU0UgSk9BUVVJTiBWQVJHQVMgR1VFUlJFUk8gKEZJUk1BKTCCASIwDQYJKoZIhvcNAQEBBQADggEPADCCAQoCggEBAMq9ZkumB6F1rXyj6dLnR4n2ISwrgxyxFCpSvtLLXb1Gnj3VPdG80HEY4OLxuv+j+0KHrQbBk2G79X96b9MOQmKsX/H7VAZrnmgVsALpirJNk8Fcu+ZcoVwwumaZPSRD9ZEX3a9tjU7apamgE5MoiDi3WqjZRDU317hITVtb2LV8lK1sGIdh7Wl0NwlgXJdm09p9nmbLbYJzAwK2dUbb7PkWLex6GTte6Mtq8yFX/6DVFyXm3AUA1tMfvxAArsuWCNAYrM8cbBYwxGO2yl79Jjo/E8AWbXDVHW/Ahn9sV9PZXV1TgkYaPT+k149G5lq1HuhBYZXfuklWKwDqfOk5eLkCAwEAAaOCAdowggHWMB0GA1UdDgQWBBSJUoH4TjS9ldMo5SqDcPmI0XbQczAfBgNVHSMEGDAWgBQJSP+bVAI23TCkb7PiL4n+X3fKmTBhBgNVHR8EWjBYMFagVKBShlBodHRwOi8vZmRpLnNpbnBlLmZpLmNyL3JlcG9zaXRvcmlvL0NBJTIwU0lOUEUlMjAtJTIwUEVSU09OQSUyMEZJU0lDQSUyMHYyKDIpLmNybDCBmAYIKwYBBQUHAQEEgYswgYgwXAYIKwYBBQUHMAKGUGh0dHA6Ly9mZGkuc2lucGUuZmkuY3IvcmVwb3NpdG9yaW8vQ0ElMjBTSU5QRSUyMC0lMjBQRVJTT05BJTIwRklTSUNBJTIwdjIoMikuY3J0MCgGCCsGAQUFBzABhhxodHRwOi8vb2NzcC5zaW5wZS5maS5jci9vY3NwMA4GA1UdDwEB/wQEAwIGwDA9BgkrBgEEAYI3FQcEMDAuBiYrBgEEAYI3FQiFxOpbgtHjNZWRG4L5lxiGpctrgX+BudJygZ6/eAIBZAIBBzATBgNVHSUEDDAKBggrBgEFBQcDBDAbBgkrBgEEAYI3FQoEDjAMMAoGCCsGAQUFBwMEMBUGA1UdIAQOMAwwCgYIYIE8AQEBAQIwDQYJKoZIhvcNAQELBQADggEBAKXqPRqVn3PAqD5hAW8LsxsGqQxQOkIYxKbeKpAlKQgHvUYkpjyVbizEniSAQnfJAI2SsIA1DRlQKhSas9kW11OGJM6v7T5dJY8enag50IVDCZbLz2+2Fc9+rne7xuoRvxDz9p9/uj3Rk7MHneTnr/J9sVEkYnCsvVCP6K9aNpSFSctb2M5o2dRuVN/PLrBj9aExbFgLbOPskDAkj/g2s57ucGdpQQX60Qv5pcd9a03O1qnHmdtqesnsWsxvsINrQvRX+Viln64A661SOffVX+O7I2ux9KAcAkxWcu/MOQ62Qkjk7kaLFPOjGwlrvjGn4Uqct4yXUQLmtpfMH3MfACI=</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1"/>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Transform>
          <Transform Algorithm="http://www.w3.org/TR/2001/REC-xml-c14n-20010315"/>
        </Transforms>
        <DigestMethod Algorithm="http://www.w3.org/2001/04/xmlenc#sha256"/>
        <DigestValue>ZtYQiB8cWyXZ3FJGGSFRj6cYUy+RpoIeZ/83tQycbnw=</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header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footer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glossary/_rels/document.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tI9MMc4dgyFVN51ZYv0+ie+qLoS977tYmLOtS8YjJ5U=</DigestValue>
      </Reference>
      <Reference URI="/word/_rels/settings.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oDIFKvceXT5iH8Pj6xW3hzRhXUUoW1NffTfmJpJd87o=</DigestValue>
      </Reference>
      <Reference URI="/word/_rels/footer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document.xml?ContentType=application/vnd.openxmlformats-officedocument.wordprocessingml.document.main+xml">
        <DigestMethod Algorithm="http://www.w3.org/2001/04/xmlenc#sha256"/>
        <DigestValue>EnFrs+Bv2NmRJzwEsOIj5LT8XaUjHkO7+nbRbAiYWj8=</DigestValue>
      </Reference>
      <Reference URI="/word/numbering.xml?ContentType=application/vnd.openxmlformats-officedocument.wordprocessingml.numbering+xml">
        <DigestMethod Algorithm="http://www.w3.org/2001/04/xmlenc#sha256"/>
        <DigestValue>mxhfpB4xdBgcezedixbGxQPV2qVgE6opnXwHH/nBQfc=</DigestValue>
      </Reference>
      <Reference URI="/word/endnotes.xml?ContentType=application/vnd.openxmlformats-officedocument.wordprocessingml.endnotes+xml">
        <DigestMethod Algorithm="http://www.w3.org/2001/04/xmlenc#sha256"/>
        <DigestValue>aeGXHrr0pu2R9vtg+U9R6tGPUy2hqnZ8vjh480eK54c=</DigestValue>
      </Reference>
      <Reference URI="/word/header2.xml?ContentType=application/vnd.openxmlformats-officedocument.wordprocessingml.header+xml">
        <DigestMethod Algorithm="http://www.w3.org/2001/04/xmlenc#sha256"/>
        <DigestValue>C8nwn2A/qvRJzAzs4vp1oQA7T+2/TJlBtAuR428HniM=</DigestValue>
      </Reference>
      <Reference URI="/word/media/image4.emf?ContentType=image/x-emf">
        <DigestMethod Algorithm="http://www.w3.org/2001/04/xmlenc#sha256"/>
        <DigestValue>QOeQGPZxFnTGz/uGa1kYfccLx9fZC/Y6eQHGY7KhrmY=</DigestValue>
      </Reference>
      <Reference URI="/word/media/image3.png?ContentType=image/png">
        <DigestMethod Algorithm="http://www.w3.org/2001/04/xmlenc#sha256"/>
        <DigestValue>6s43y4tlSWcv/FtGvocO2tWWgvnh5l2dXYgn6P+u5Ws=</DigestValue>
      </Reference>
      <Reference URI="/word/header3.xml?ContentType=application/vnd.openxmlformats-officedocument.wordprocessingml.header+xml">
        <DigestMethod Algorithm="http://www.w3.org/2001/04/xmlenc#sha256"/>
        <DigestValue>zmCEN9KQ5RS9bZ0DX1GKwsXQ5cieBll8SlGuE/vzC8E=</DigestValue>
      </Reference>
      <Reference URI="/word/footnotes.xml?ContentType=application/vnd.openxmlformats-officedocument.wordprocessingml.footnotes+xml">
        <DigestMethod Algorithm="http://www.w3.org/2001/04/xmlenc#sha256"/>
        <DigestValue>amobBprEFmefZi5xPFA7bVkWqgmuXhXce5VsDQ4eBgM=</DigestValue>
      </Reference>
      <Reference URI="/word/header1.xml?ContentType=application/vnd.openxmlformats-officedocument.wordprocessingml.header+xml">
        <DigestMethod Algorithm="http://www.w3.org/2001/04/xmlenc#sha256"/>
        <DigestValue>bldhKgnkGiCz3cfkxOTQ1jfb9RyieuNRqwxxpeTMVEo=</DigestValue>
      </Reference>
      <Reference URI="/word/theme/theme1.xml?ContentType=application/vnd.openxmlformats-officedocument.theme+xml">
        <DigestMethod Algorithm="http://www.w3.org/2001/04/xmlenc#sha256"/>
        <DigestValue>9TZ4mZI8zGI3VflhVf7jIYdeWBzUvylr4fmB98sbr7g=</DigestValue>
      </Reference>
      <Reference URI="/word/embeddings/Microsoft_Word_Document.docx?ContentType=application/vnd.openxmlformats-officedocument.wordprocessingml.document">
        <DigestMethod Algorithm="http://www.w3.org/2001/04/xmlenc#sha256"/>
        <DigestValue>O+oPEnOHpDP0AHj1mSlG31pVT/WJjZ/WRd66yAq3PCE=</DigestValue>
      </Reference>
      <Reference URI="/word/footer2.xml?ContentType=application/vnd.openxmlformats-officedocument.wordprocessingml.footer+xml">
        <DigestMethod Algorithm="http://www.w3.org/2001/04/xmlenc#sha256"/>
        <DigestValue>IQXCIWAedLBaR9OJhgL9zXe9ay241Z0aVQZWbua5tgI=</DigestValue>
      </Reference>
      <Reference URI="/word/media/image5.emf?ContentType=image/x-emf">
        <DigestMethod Algorithm="http://www.w3.org/2001/04/xmlenc#sha256"/>
        <DigestValue>EQeoPcoPPD0NqMiDPGouQJEQEnlO/w+Td37NCcMaesM=</DigestValue>
      </Reference>
      <Reference URI="/word/webSettings.xml?ContentType=application/vnd.openxmlformats-officedocument.wordprocessingml.webSettings+xml">
        <DigestMethod Algorithm="http://www.w3.org/2001/04/xmlenc#sha256"/>
        <DigestValue>xT2ajAnc56RuoMIeEBuBaPomo7Ff94WkE1aWo5GnCV0=</DigestValue>
      </Reference>
      <Reference URI="/word/glossary/document.xml?ContentType=application/vnd.openxmlformats-officedocument.wordprocessingml.document.glossary+xml">
        <DigestMethod Algorithm="http://www.w3.org/2001/04/xmlenc#sha256"/>
        <DigestValue>wnzjlC9GMO6HeMFk6QbW3xNFx+2Kmwx3IUgkHV/pTa8=</DigestValue>
      </Reference>
      <Reference URI="/word/glossary/webSettings.xml?ContentType=application/vnd.openxmlformats-officedocument.wordprocessingml.webSettings+xml">
        <DigestMethod Algorithm="http://www.w3.org/2001/04/xmlenc#sha256"/>
        <DigestValue>8vb+dnljSWO/SbrmX5QfQZNN5Czus6gGr6xLq5InSFM=</DigestValue>
      </Reference>
      <Reference URI="/word/glossary/settings.xml?ContentType=application/vnd.openxmlformats-officedocument.wordprocessingml.settings+xml">
        <DigestMethod Algorithm="http://www.w3.org/2001/04/xmlenc#sha256"/>
        <DigestValue>ub78CdW+DIjms8YoFZOSMuaDL9/fWTPbgfYZVskEcBQ=</DigestValue>
      </Reference>
      <Reference URI="/word/glossary/styles.xml?ContentType=application/vnd.openxmlformats-officedocument.wordprocessingml.styles+xml">
        <DigestMethod Algorithm="http://www.w3.org/2001/04/xmlenc#sha256"/>
        <DigestValue>H690i5pgf35AEO9wbGxD2GGCd348HZdNTAQOBnFaxlY=</DigestValue>
      </Reference>
      <Reference URI="/word/glossary/fontTable.xml?ContentType=application/vnd.openxmlformats-officedocument.wordprocessingml.fontTable+xml">
        <DigestMethod Algorithm="http://www.w3.org/2001/04/xmlenc#sha256"/>
        <DigestValue>8ybXestdDuGw5epBwwNtIWGz05o5ojnO35NoNkAXVpY=</DigestValue>
      </Reference>
      <Reference URI="/word/media/image2.emf?ContentType=image/x-emf">
        <DigestMethod Algorithm="http://www.w3.org/2001/04/xmlenc#sha256"/>
        <DigestValue>4ps09gzdu9Y188K5FCi8RMq9rRgCggmJOGtY/t3L7uA=</DigestValue>
      </Reference>
      <Reference URI="/word/fontTable.xml?ContentType=application/vnd.openxmlformats-officedocument.wordprocessingml.fontTable+xml">
        <DigestMethod Algorithm="http://www.w3.org/2001/04/xmlenc#sha256"/>
        <DigestValue>9LohzOh/qtj/e6K9MPwDZpkeepAcKI4l+4Ir0umf7sk=</DigestValue>
      </Reference>
      <Reference URI="/word/settings.xml?ContentType=application/vnd.openxmlformats-officedocument.wordprocessingml.settings+xml">
        <DigestMethod Algorithm="http://www.w3.org/2001/04/xmlenc#sha256"/>
        <DigestValue>q1Z3ZBiXgwvcVPVubn2379gzU7Bdp9pYOzqHVMaui4w=</DigestValue>
      </Reference>
      <Reference URI="/word/footer1.xml?ContentType=application/vnd.openxmlformats-officedocument.wordprocessingml.footer+xml">
        <DigestMethod Algorithm="http://www.w3.org/2001/04/xmlenc#sha256"/>
        <DigestValue>sXOvZmN9BXdYxm5nfux60DGmpeozbdZ7kkEaQ+1Y33I=</DigestValue>
      </Reference>
      <Reference URI="/word/styles.xml?ContentType=application/vnd.openxmlformats-officedocument.wordprocessingml.styles+xml">
        <DigestMethod Algorithm="http://www.w3.org/2001/04/xmlenc#sha256"/>
        <DigestValue>Gy72sb/hz3tw4QBA9xYmYXydkZUC8Qq17QJOUH+GHV0=</DigestValue>
      </Reference>
      <Reference URI="/word/media/image1.jpeg?ContentType=image/jpeg">
        <DigestMethod Algorithm="http://www.w3.org/2001/04/xmlenc#sha256"/>
        <DigestValue>i5L6dPa91f4vprUe/qDpQrrKZLI1MiYL71asHHkAjWs=</DigestValue>
      </Reference>
      <Reference URI="/word/footer3.xml?ContentType=application/vnd.openxmlformats-officedocument.wordprocessingml.footer+xml">
        <DigestMethod Algorithm="http://www.w3.org/2001/04/xmlenc#sha256"/>
        <DigestValue>xjKpfQ+uJpVjLtG8t8n/PmASXjRPnEP7Ri1V7PgK4xc=</DigestValue>
      </Reference>
    </Manifest>
    <SignatureProperties>
      <SignatureProperty Id="idSignatureTime" Target="#idPackageSignature">
        <mdssi:SignatureTime xmlns:mdssi="http://schemas.openxmlformats.org/package/2006/digital-signature">
          <mdssi:Format>YYYY-MM-DDThh:mm:ssTZD</mdssi:Format>
          <mdssi:Value>2025-12-22T21:48:23Z</mdssi:Value>
        </mdssi:SignatureTime>
      </SignatureProperty>
    </SignatureProperties>
  </Object>
  <Object>
    <xd:QualifyingProperties xmlns:xd="http://uri.etsi.org/01903/v1.3.2#" Target="#idPackageSignature">
      <xd:SignedProperties Id="idSignedProperties">
        <xd:SignedSignatureProperties>
          <xd:SigningTime>2025-12-22T21:48:23Z</xd:SigningTime>
          <xd:SigningCertificate>
            <xd:Cert>
              <xd:CertDigest>
                <DigestMethod Algorithm="http://www.w3.org/2001/04/xmlenc#sha256"/>
                <DigestValue>2DSETeLE5uxd0w6q5kyP4VUIczonNK1QoIC1GCh2y2Q=</DigestValue>
              </xd:CertDigest>
              <xd:IssuerSerial>
                <X509IssuerName>CN=CA SINPE - PERSONA FISICA v2, OU=DIVISION SISTEMAS DE PAGO, O=BANCO CENTRAL DE COSTA RICA, C=CR, SERIALNUMBER=CPJ-4-000-004017</X509IssuerName>
                <X509SerialNumber>446022204374555483852415948514410895659856950</X509SerialNumber>
              </xd:IssuerSerial>
            </xd:Cert>
          </xd:SigningCertificate>
        </xd:SignedSignatureProperties>
      </xd:SignedProperties>
      <xd:UnsignedProperties>
        <xd:UnsignedSignatureProperties>
          <xd:CertificateValues>
            <xd:EncapsulatedX509Certificate>MIINGzCCCwOgAwIBAgITSwAAAAcAcL/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BF6XA6HE9YkCH70pSq6SpPK5cGU/bH2Bf2YQwaVC2Me6BPTbR4JVp2umLgYvGkDnXDhIbkEUUGLjM3L/cDuKjr5nFpKItFH1OkjcwNmRPx2ufmUXsDcqaETvTNxbu6B8cAx+iccH9iUj5Vv0FKvhx/mTArMNA8lbz92RWrn5iy18OhOEOzlAQMr4TcTbLG2s5LJUlY+sFh0A50aUmLbEFvH+aNLL2znLdWCe0g78WUGA7dHAC1IqvRb/0CObD5Wm16tlkHZdQAac250KFLp4w5dQ8jPey4jAlIDYDs8SpnBqW1+Hhdw8pJvwSe7XcCkZ/cCAwEAAaOCCHUwgghxMBIGCSsGAQQBgjcVAQQFAgMCAAIwIwYJKwYBBAGCNxUCBBYEFPrUlznaBlVQaXszB52TsOeVJ6X1MB0GA1UdDgQWBBQJSP+bVAI23TCkb7PiL4n+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0bRKkh7sw2ZC4RJmz6z0GpP/qEzicFRTCE7C6gehhL7nDNTC/JhXLPAG0NRWxX36KvkvcQA/WXMy80h6SCWnsecFGfF9tPhjQqWykYxfeZl1REj54GXl44ReU+2B8twObeov4G8sHG1nsSR4AhFeVCRBXnSNIWUfqayTiijwU6lgbV3RSh3mNQivZonfBi3DY4ObM2XvnIaBsymfEj0oykCNn+Tx/hIsJ0Z5F9cQd4V5SwaCYggVOtwM+HuZuQitefIR2z1lfw9QoOyvCjdPkRwkHm+Mp3TlDyyItRjaWO676KF6Uiv/f0C1MW1VzWlF0EXoHoKqy9lrrrnt3EadGIUINQW0NMHnJAUNzM92ETUaM/f1vfW6fGuW+IToekCh6rQzkpW/z5BPY1ugLSHiGJYDuSRUqpbqZO3gFrVN/KEAjAg/jZCh1gGoG/eKphNF88mb1d30JV9lbbcLzqRWuhVzgaH5RzNyf/fR1JVjlbVfqmsPw1xehDOd7QcNxW9SRFmEuiJH6sho/k8erKm4K/LP5jqJjHgtT9zqYwL+Y+Ntipe+9TuRDytFQ2wjsEji14N5h00XXPoW8wn7TdywkVAkq0IUUa1DqSDUwybgZOGrGS5tIq71yPPOvvcaYwm7RJf/PQkI=</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QYJKoZIhvcNAQcCoIIKwjCCCr4CAQMxDzANBglghkgBZQMEAgEFADBzBgsqhkiG9w0BCRABBKBkBGIwYAIBAQYIYIE8AQEBAQUwMTANBglghkgBZQMEAgEFAAQgMH+hcWr8oQ7YqgdmLUyrjc3B6GzXoShu/2E8YXoEAhgCBClgS5sYDzIwMjUxMjIyMjE0ODM0WjAEgAIB9AEB/6CCB8Iwgge+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8zVlz72GhkgDlKERDslo/vZpRtU1OvkCG4rE62wXhTvecFALoP/VZrUgtAD66y9r29MDq9a7CRE0/I8uetV6Yt/DhB0zy08g83a7NUqwXLM21In0SVGxgEJnVku+QtUNz5KIf0w+Q9wzp3hBBpeVOmDRyOendOQDFVattNaG9UERrqqD18f+ZbiEQLEaGbcnAdt/u9tWOmSF769/LfiUspzSJFPT5ILoZWbtTXaG+V0bXiwLyQgQesL9ASvAn5BlSBDeDVwGnQ+cZVNoXzaeol+qm749NdsdgtH3kRaVbNi66t2Gh25X80enceMng/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BAIwADANBgkqhkiG9w0BAQ0FAAOCAgEASwJewvhTnyIVu3f4DuhDM58hIwnwIkw13t4QMXkDkPF+tRdoK2Or3yjOhSRkB8J3XGFCG2wZhV7nmlw4sigEScceMePIZWa2HDBBDasx34F6N/MqBETx+hPI7Su/V2qnFdaseYts8ScPgtCFJBkpexuHy3/GmfdxxgmfT1DSxXYB707aDXs2DJG7PsK121RYEjRMsEPmv1//7YG3eJrQkUQ0wTdpNE9Z1yd4BBJeOW/jP42Cc80NkYsXnOpPn2od02oB1z2nI1mK+eP3MYmlBbHBTEf/c5OQ9uDbs+IcSR6fB3s9pnMUwZoRRwfde7xQR/XJnsNzmq/wXhhH6uMehsJRUWMYE0j3ZXgH6FEDFhqN/0uJ2vScOuE/YNov1nPftI4mI0tf+aAaXRuS7wy0WXwW/Nqg5vPF3xcWL6yMY9rSbAaLSLkzHJmVD6uLE9Suq3pt4uYZifdoVPNFXoTOjTWxmtTQOTUNGOY4p/0tmMiOl5gILGnVuPiOLzbPL4YfKFtmW5ijoc2WAon6Fz7W+2jv4hvgTec8JCW/lQm0a+zk/j+jrgaSgYg+cnH9syb3aWu7wu7SpKUWili9pA1Ks6N3M3oRY5/SvlnL+1CjVZ++sffrN3e89+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UxMjIyMjE0ODM0WjAvBgkqhkiG9w0BCQQxIgQgER4jRUguk5Sk7run0fzPU05wIu1cjdkIqaf+PxYF/Z8wNwYLKoZIhvcNAQkQAi8xKDAmMCQwIgQgrKszXYj6Q2nTJpWV/NZakemXG2IrBO983WoSsYOW808wDQYJKoZIhvcNAQEBBQAEggEAbFgHkTqETLPstraWuNiM/DKijJybCkl4URaS/dM0/7aaJXQO2IbOfgtG3vIBZX7J48/SHHuy9mDukNwO+2+kmoeDjn9A++fpQ5y8IilKIfHk2Ka0h+mE5L+ScdAvgeABS30an3mb8tJRlr1Ige5AKGKR5ll7hmdqwUcuE8acdhcY2VGX8HtXBlySBvJ/9jmedYXLkEOhpixaJTX9QdRSDbuDpKHX9BQ1J32PLrQOPikcbZwgPh6HK7ORW/7QiV3KfqVjq4PNtoL+XvsNnszp997AEcPCjIWo2s/7strZY+2qsUba1Lf28H4mifPEEs9A6YhhfJ1tRkTr8X/j05yjzQ==</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UxMTE0MTQzNjUwWhcNMjYwMTE1MDI1NjUwWqBfMF0wHwYDVR0jBBgwFoAUsLvgCC5LE2jw0IBEA2ekP/8lY/YwEAYJKwYBBAGCNxUBBAMCAQAwCgYDVR0UBAMCAUEwHAYJKwYBBAGCNxUEBA8XDTI2MDExNDE0NDY1MFowDQYJKoZIhvcNAQENBQADggIBADV1KD3591/I+ncc/MPYyEJCnTrGDjaaB6dAeVmwJrAO3MVftMapnUTx3kmuOWnscU2546wM/6+18/ukyCuNICNKLSnQK43YggFCtV3TLPARvukdVJQgatnKNZKiCEFYnMkGqvCD+BWBUnaLuZCg8cwYqnrP8Q2FZ8WiRc19fC9mVKoMoNRw0R3hBAV5zeWsEg2j+Z0J5HMbUFe9DAj5fTbEtNzuAMekJVz/buew5ySBCZSE4XSVUbGDA3lpl/jpmGWacLzAbKg8qntTzc2OHzSiVzRpCXN2hcIZ3cY4UjQyvx6LJQ7bQKB4LUivffkKGkvrZIImsJHKEaIcAXHPHeAbGLMjScwTbWaj/W1oaoyfn4HUzzoDwfdWRuRPPzSDg7K+rfBWLtEX7IxmElPO7Cy7/Df8lmsJDH9j7I7jR9aycEg8NtuaWXdR5VZ+jTa8rPb+alTS8BQM0FYVnQ5QFWMcy+pbUf4B8HqISY5j2uf5lAGOaw6CR4L4AyrfaP03KhW8odU86YcjwICtBQM23gQbHxe0dQ6L+InVrBDnNX3z9FzOIajk9F7/vUBQKWdiiOZZdXDhPCqP1c85F7iNxwkX3d+YxXQdXmD7i/2F34t4+wBaNuZn1ESzdUc/vYUzqn2VsZW+k8QNzQY1hL+jk2Wl6lJP3uFvqp0dfkmbFLwY</xd:EncapsulatedCRLValue>
                <xd:EncapsulatedCRLValue>MIIDHjCCAQYCAQEwDQYJKoZIhvcNAQENBQAwczEZMBcGA1UEBRMQQ1BKLTItMTAwLTA5ODMxMTENMAsGA1UECxMERENGRDEPMA0GA1UEChMGTUlDSVRUMQswCQYDVQQGEwJDUjEpMCcGA1UEAxMgQ0EgUkFJWiBOQUNJT05BTCAtIENPU1RBIFJJQ0EgdjIXDTI1MTExNDEzNTAzN1oXDTI2MDMxNTAyMTAzN1qgXzBdMB8GA1UdIwQYMBaAFODy/n3ERE5Q5DX9CImPToQZRDNAMBAGCSsGAQQBgjcVAQQDAgEAMAoGA1UdFAQDAgEnMBwGCSsGAQQBgjcVBAQPFw0yNjAzMTQxNDAwMzdaMA0GCSqGSIb3DQEBDQUAA4ICAQArYXgaWxImX/JDlLYz+nY9yv2Ytub8Dq+zBGg7LuRvwXzcVtCTPgt0qHcdRyyNrar5SBnnTohxcIZBJ5npQcJb4bsEJ5TSEIdAEH2m4GiubY1cS0nTgrHLsOav6sfO2ktxIjbMEfHfMXfi63BRyOIRWCwpn2uiGpttuuI5a88nzMdSi0zs3IvawNmgGIztMlwgXbalK9KrhE5yXnwSolLepSeY3xWL6fzAAtl7iU/Cotx/kvKi8Diu+DD90uAMpzAtOfI9YUxCOjdxjnQznqthiWKk9tpkmuKbwOwwTm+0zJPHjsn7aBe+Yc3pIN7XDkVfDnXuQC0UQ/SJ9jjYQxwprIZKqfv7qir0Qjjcagam8dfksq0l2MYJp1CoSPdNA26pBKMyUNxEs7OaFNWlZrPUSazQtvyc9d8MPLNBZXswNTmKWrar+zz107T2cUQrqJsUBAGatRmkLmKdCmABJSWUxhGW+hk3pNMnALT3jtcoEeZ7Ehg/yFV5KloD4BE0bgjSqZUCK8SqG49MxJcuWRaVRgVOVoLK0OuI5Uf4Da72ruTtie6v6xLN8MfWX3wqtXOedUr8mV8EoA3bNtdEOafvaxlyXjM5hQCW0HIL2RBWmAhFOBWgur7kQYRYVh+Gz/TB6fMAAnkW+/7Jl5JsoqCOUxLCYpXren0jag/maLrXQg==</xd:EncapsulatedCRLValue>
              </xd:CRLValues>
            </xd:RevocationValues>
          </TimeStampValidationData>
          <xd:CompleteCertificateRefs>
            <xd:CertRefs>
              <xd:Cert>
                <xd:CertDigest>
                  <DigestMethod Algorithm="http://www.w3.org/2001/04/xmlenc#sha256"/>
                  <DigestValue>OtPATwbgzMPtjxy6d38e2YWwmt/86c/BixjKH5Ud+e0=</DigestValue>
                </xd:CertDigest>
                <xd:IssuerSerial>
                  <X509IssuerName>CN=CA POLITICA PERSONA FISICA - COSTA RICA v2, OU=DCFD, O=MICITT, C=CR, SERIALNUMBER=CPJ-2-100-098311</X509IssuerName>
                  <X509SerialNumber>1672555889926151746583134727032974558336385031</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CRLRefs>
              <xd:CRLRef>
                <xd:DigestAlgAndValue>
                  <DigestMethod Algorithm="http://www.w3.org/2001/04/xmlenc#sha256"/>
                  <DigestValue>2Fdy/MWwR83ed5zn/wUwzlEo5qGSLIZzPpXgOnrGTxU=</DigestValue>
                </xd:DigestAlgAndValue>
                <xd:CRLIdentifier>
                  <xd:Issuer>SERIALNUMBER=CPJ-2-100-098311,C=CR,O=MICITT,OU=DCFD,CN=CA POLITICA PERSONA FISICA - COSTA RICA v2</xd:Issuer>
                  <xd:IssueTime>2025-11-14T14:16:59Z</xd:IssueTime>
                  <xd:Number>66</xd:Number>
                </xd:CRLIdentifier>
              </xd:CRLRef>
              <xd:CRLRef>
                <xd:DigestAlgAndValue>
                  <DigestMethod Algorithm="http://www.w3.org/2001/04/xmlenc#sha256"/>
                  <DigestValue>WOoJR6JfQCdkLBjVs8oELpTE7vvuGZKAVZII7koj8wk=</DigestValue>
                </xd:DigestAlgAndValue>
                <xd:CRLIdentifier>
                  <xd:Issuer>SERIALNUMBER=CPJ-2-100-098311,OU=DCFD,O=MICITT,C=CR,CN=CA RAIZ NACIONAL - COSTA RICA v2</xd:Issuer>
                  <xd:IssueTime>2025-11-14T13:50:37Z</xd:IssueTime>
                  <xd:Number>39</xd:Number>
                </xd:CRLIdentifier>
              </xd:CRLRef>
            </xd:CRLRefs>
            <xd:OCSPRefs>
              <xd:OCSPRef>
                <xd:OCSPIdentifier>
                  <xd:ResponderID>
                    <xd:ByKey>fMPmOJ34ItCHuSdYVIXTXQE/wlE=</xd:ByKey>
                  </xd:ResponderID>
                  <xd:ProducedAt>2025-12-22T21:48:34Z</xd:ProducedAt>
                </xd:OCSPIdentifier>
                <xd:DigestAlgAndValue>
                  <DigestMethod Algorithm="http://www.w3.org/2001/04/xmlenc#sha256"/>
                  <DigestValue>6ympODkHvroxmVAMQnmQyJJ5HFvnww77UDjlYM0hJns=</DigestValue>
                </xd:DigestAlgAndValue>
              </xd:OCSPRef>
            </xd:OCSPRefs>
          </xd:CompleteRevocationRefs>
          <xd:RevocationValues>
            <xd:CRLValues>
              <xd:EncapsulatedCRLValue>MIIDKDCCARACAQEwDQYJKoZIhvcNAQENBQAwfTEZMBcGA1UEBRMQQ1BKLTItMTAwLTA5ODMxMTELMAkGA1UEBhMCQ1IxDzANBgNVBAoTBk1JQ0lUVDENMAsGA1UECxMERENGRDEzMDEGA1UEAxMqQ0EgUE9MSVRJQ0EgUEVSU09OQSBGSVNJQ0EgLSBDT1NUQSBSSUNBIHYyFw0yNTExMTQxNDE2NTlaFw0yNjAxMTUwMjM2NTlaoF8wXTAfBgNVHSMEGDAWgBRonWk2y4Rue+qTYRn/WDAd1f9cyzAQBgkrBgEEAYI3FQEEAwIBADAKBgNVHRQEAwIBQjAcBgkrBgEEAYI3FQQEDxcNMjYwMTE0MTQyNjU5WjANBgkqhkiG9w0BAQ0FAAOCAgEAyHjSOlDy7ADszw09OtDr0vG1aYyT+AUNw88YNy3TZCbgKgKTwaVhWOLuEJwacnofJCqj1f4+a1TdZaridwh131whc5pb6yVO87QKrOo5IFu4dGvbba4acdGoQV3xDXPBAas0cjJgXqbg1CdR8RRLn4nK5h8cCjfAZvn3mq4yA+Sdh9YjvbLRxH0X6FrBaLPi5OfyZPkmJibkyxrZT7Nef92d5hkX98RLcp3srBoOfWHn9ycOpEuCF8WkhzSJkgeZSXhFC4mXU602wnkFuJmKvLeev+ZGfei/ZzXE7vGKLfQ6JVobNca6q54h9ouC8RjzCNMjLIBXx9dkfXdApNbeQmqOCFLi8ddq0IipUGTbt8flqAdq8aaNJBvOTcolYotL8BHDADTD3i6aRBQfOefERr09ax7i6El9J+gDGoT/acGvI8V0i8Fc9XuRan0sye4ZOVJZuRIz6ZV54AngJhKUmGR2z7+BNFwzBqd3MaHniZIgNZMv1p28BQxsTPEDjaWaGirB0J8wY0Ja1snTx8OMoxjjF+ywjagg8Dg8EkmQ+88MUPmZbILhbxB2uqonVoKelLfTAHjZUnVS7G7W51Q4nnHlLdVK0jeWwgAob91aePg9QmX4aWNPoNzZnvWXVuhs9/Eh6pZ5zSIJV9RceZR+MVTEwyqor46EjCbbCd77FOY=</xd:EncapsulatedCRLValue>
              <xd:EncapsulatedCRLValue>MIIDHjCCAQYCAQEwDQYJKoZIhvcNAQENBQAwczEZMBcGA1UEBRMQQ1BKLTItMTAwLTA5ODMxMTENMAsGA1UECxMERENGRDEPMA0GA1UEChMGTUlDSVRUMQswCQYDVQQGEwJDUjEpMCcGA1UEAxMgQ0EgUkFJWiBOQUNJT05BTCAtIENPU1RBIFJJQ0EgdjIXDTI1MTExNDEzNTAzN1oXDTI2MDMxNTAyMTAzN1qgXzBdMB8GA1UdIwQYMBaAFODy/n3ERE5Q5DX9CImPToQZRDNAMBAGCSsGAQQBgjcVAQQDAgEAMAoGA1UdFAQDAgEnMBwGCSsGAQQBgjcVBAQPFw0yNjAzMTQxNDAwMzdaMA0GCSqGSIb3DQEBDQUAA4ICAQArYXgaWxImX/JDlLYz+nY9yv2Ytub8Dq+zBGg7LuRvwXzcVtCTPgt0qHcdRyyNrar5SBnnTohxcIZBJ5npQcJb4bsEJ5TSEIdAEH2m4GiubY1cS0nTgrHLsOav6sfO2ktxIjbMEfHfMXfi63BRyOIRWCwpn2uiGpttuuI5a88nzMdSi0zs3IvawNmgGIztMlwgXbalK9KrhE5yXnwSolLepSeY3xWL6fzAAtl7iU/Cotx/kvKi8Diu+DD90uAMpzAtOfI9YUxCOjdxjnQznqthiWKk9tpkmuKbwOwwTm+0zJPHjsn7aBe+Yc3pIN7XDkVfDnXuQC0UQ/SJ9jjYQxwprIZKqfv7qir0Qjjcagam8dfksq0l2MYJp1CoSPdNA26pBKMyUNxEs7OaFNWlZrPUSazQtvyc9d8MPLNBZXswNTmKWrar+zz107T2cUQrqJsUBAGatRmkLmKdCmABJSWUxhGW+hk3pNMnALT3jtcoEeZ7Ehg/yFV5KloD4BE0bgjSqZUCK8SqG49MxJcuWRaVRgVOVoLK0OuI5Uf4Da72ruTtie6v6xLN8MfWX3wqtXOedUr8mV8EoA3bNtdEOafvaxlyXjM5hQCW0HIL2RBWmAhFOBWgur7kQYRYVh+Gz/TB6fMAAnkW+/7Jl5JsoqCOUxLCYpXren0jag/maLrXQg==</xd:EncapsulatedCRLValue>
            </xd:CRLValues>
            <xd:OCSPValues>
              <xd:EncapsulatedOCSPValue>MIIGlQoBAKCCBo4wggaKBgkrBgEFBQcwAQEEggZ7MIIGdzCBxaIWBBR8w+Y4nfgi0Ie5J1hUhdNdAT/CURgPMjAyNTEyMjIyMTQ4MzRaMIGZMIGWMEwwCQYFKw4DAhoFAAQUzgxHzN03kqP+e9oD7BphnZQwSGIEFAlI/5tUAjbdMKRvs+Ivif5fd8qZAhMUABV0Nqfvh5tHOOJrAAIAFXQ2gAAYDzIwMjUxMjIyMjExMzU4WqARGA8yMDI1MTIyNDA5MzM1OFqhIDAeMBwGCSsGAQQBgjcVBAQPFw0yNTEyMjMyMTIzNThaMA0GCSqGSIb3DQEBCwUAA4IBAQA5woOmvEt7XWF8+NGu6PvhX8dLlLbnesDpG3CwSUJmTLzc2gNtdPtMQXMu4evlzS/VVsn+8RFZO/OmOAFE6oEyvVhtez5GKT20lAn0lXjJM8S02X3KSfKmdw/FWfhRjtk+mEY7aSUh05jDVhswDsa5wDLywMefTi5wRC5kzg/Hhri7cFOn8XqCaMP1h/vY+wov4KAhNXSo7mPfzKwfqa1KUlvNWG0kmDmA4ZyyfbHcnPNilCnjIxWyWNW0WSrSiOgDwlJo/aUf2YQMBVWeRjmZZkQgViTY2Lml8bm+xtPiKdvTNlIAR8pjG69TB1oGD6fQVUPl1+QNCgyxBw2zxLlIoIIElzCCBJMwggSPMIIDd6ADAgECAhMUABtEpgH+XL6f8P5IAAIAG0SmMA0GCSqGSIb3DQEBCwUAMIGZMRkwFwYDVQQFExBDUEotNC0wMDAtMDA0MDE3MQswCQYDVQQGEwJDUjEkMCIGA1UEChMbQkFOQ08gQ0VOVFJBTCBERSBDT1NUQSBSSUNBMSIwIAYDVQQLExlESVZJU0lPTiBTSVNURU1BUyBERSBQQUdPMSUwIwYDVQQDExxDQSBTSU5QRSAtIFBFUlNPTkEgRklTSUNBIHYyMB4XDTI1MTIxOTE3MjI1NVoXDTI2MDEwMjE3MjI1NVowHjEcMBoGA1UEAxMTU0ktQVBPQ1MtMTAxLmZkaS5jcjCCASIwDQYJKoZIhvcNAQEBBQADggEPADCCAQoCggEBAJaNvRquMDxJdGl0dRWFJ6dyfhQidmIafn2C8/OZatKUsgLQIcFRwXr/CpaTOXgXmiX8kucEvIUpr31cdw1X6PR11Zi4rEF/3ryV54JdAUHwoRsgbdGkw/197b08Op1l6FiLlsrUWYqwrq1ETbA1LEIXC27sgGIpswzwpe8yIx73QzvLNM7dy1+Y5oZyWJD7unDIktM71COBmWaq/he8PwVL/MxI7LYxzRMeLySffzykqXUFYaHh9WLAibZ6FAdV9vyx3h26LhZaZlFACPwuRCyNxzam/mFMWMrWfDbynBu2KmGB7qsLVV7d41YLBXU0t9/D62YuLmeFhoh7Uv1Ev3sCAwEAAaOCAUgwggFEMD0GCSsGAQQBgjcVBwQwMC4GJisGAQQBgjcVCIXE6luC0eM1lZEbgvmXGIaly2uBf4P2/HeBuPEzAgFkAgEHMBMGA1UdJQQMMAoGCCsGAQUFBwMJMA4GA1UdDwEB/wQEAwIHgDAbBgkrBgEEAYI3FQoEDjAMMAoGCCsGAQUFBwMJMA8GCSsGAQUFBzABBQQCBQAwHwYDVR0jBBgwFoAUCUj/m1QCNt0wpG+z4i+J/l93ypkwHQYDVR0OBBYEFHzD5jid+CLQh7knWFSF010BP8JRMB4GA1UdEQQXMBWCE1NJLUFQT0NTLTEwMS5mZGkuY3IwUAYJKwYBBAGCNxkCBEMwQaA/BgorBgEEAYI3GQIBoDEEL1MtMS01LTIxLTMyMzk1NTA4NzgtNzUzNzk5NzM5LTE3NTY2MDE1MDMtMTA3MTMzMA0GCSqGSIb3DQEBCwUAA4IBAQCMQNwMiBusA+yN1P4XkF1eKB9n6W3uUCuP/TDNkdAqd1YnVDwg52rHhW9bZzYTAucgH5wiQV9xWRPO/tB4UDVAjeretyu7zZKZLXVeNx9RwNpjtnTbi+nj84r8nImaEwhY1fSsjyj1rzCLAFs4Cvc4cCX4jRhOk+/z5zOqU+SY1VcH5Qlj1t5le20hE8zFclWhUZiubsAaJNE+9Q6l7f05vjFhToKSTY2rsM0QRaHqyTrruw4BXfm35uFNQL4bNKBfV4f1RpYJRJ7V9yQESYynKQZktM28FdCXoq+C5faKRqB7gfQpH3Q2rsHsTLl+8c86I9vbVg89VL0oTesbYmos</xd:EncapsulatedOCSPValue>
            </xd:OCSPValues>
          </xd:RevocationValues>
          <xd:SigAndRefsTimeStamp>
            <CanonicalizationMethod Algorithm="http://www.w3.org/TR/2001/REC-xml-c14n-20010315"/>
            <xd:EncapsulatedTimeStamp>MIIK0QYJKoZIhvcNAQcCoIIKwjCCCr4CAQMxDzANBglghkgBZQMEAgEFADBzBgsqhkiG9w0BCRAB
BKBkBGIwYAIBAQYIYIE8AQEBAQUwMTANBglghkgBZQMEAgEFAAQgJelJMdi6RQS0mQMQ1A6iev5D
o8A01x/1HJWaIyJUmFQCBClgS54YDzIwMjUxMjIyMjE0ODM0WjAEgAIB9AEB/6CCB8Iwgge+MIIF
pqADAgECAhNpAAAABkizA8ZASsv4AAAAAAAGMA0GCSqGSIb3DQEBDQUAMIGAMRkwFwYDVQQFExBD
UEotMi0xMDAtMDk4MzExMQswCQYDVQQGEwJDUjEPMA0GA1UEChMGTUlDSVRUMQ0wCwYDVQQLEwRE
Q0ZEMTYwNAYDVQQDEy1DQSBQT0xJVElDQSBTRUxMQURPIERFIFRJRU1QTyAtIENPU1RBIFJJQ0Eg
djIwHhcNMjQwMzIwMTY0OTMxWhcNMzEwMjI1MjE1NzQzWjB0MRkwFwYDVQQFExBDUEotNC0wMDAt
MDA0MDE3MQswCQYDVQQGEwJDUjEkMCIGA1UEChMbQkFOQ08gQ0VOVFJBTCBERSBDT1NUQSBSSUNB
MQ0wCwYDVQQLEwQwMDAxMRUwEwYDVQQDEwxUU0EgU0lOUEUgdjMwggEiMA0GCSqGSIb3DQEBAQUA
A4IBDwAwggEKAoIBAQDd302ZUnc6yAsf/8zVlz72GhkgDlKERDslo/vZpRtU1OvkCG4rE62wXhTv
ecFALoP/VZrUgtAD66y9r29MDq9a7CRE0/I8uetV6Yt/DhB0zy08g83a7NUqwXLM21In0SVGxgEJ
nVku+QtUNz5KIf0w+Q9wzp3hBBpeVOmDRyOendOQDFVattNaG9UERrqqD18f+ZbiEQLEaGbcnAdt
/u9tWOmSF769/LfiUspzSJFPT5ILoZWbtTXaG+V0bXiwLyQgQesL9ASvAn5BlSBDeDVwGnQ+cZVN
oXzaeol+qm749NdsdgtH3kRaVbNi66t2Gh25X80enceMng/QtaQXdjOtAgMBAAGjggM6MIIDNjCB
ugYDVR0gBIGyMIGvMIGsBghggTwBAQEBBTCBnzBwBggrBgEFBQcCAjBkHmIASQBtAHAAbABlAG0A
ZQBuAHQAYQAgAGwAYQAgAEEAdQB0AG8AcgBpAGQAYQBkACAAZABlACAARQBzAHQAYQBtAHAAYQBk
AG8AIABkAGUAIABUAGkAZQBtAHAAbwAgAHYAMzArBggrBgEFBQcCARYfaHR0cDovL3RzYS5zaW5w
ZS5maS5jci90c2FodHRwLzAWBgNVHSUBAf8EDDAKBggrBgEFBQcDCDAOBgNVHQ8BAf8EBAMCBsAw
HQYDVR0OBBYEFIJ8NgzOR7R8XR0Qgmmt5fcK41hwMB8GA1UdIwQYMBaAFLC74AguSxNo8NCARANn
pD//JWP2MIH0BgNVHR8EgewwgekwgeaggeOggeCGa2h0dHA6Ly93d3cuZmlybWFkaWdpdGFsLmdv
LmNyL3JlcG9zaXRvcmlvL0NBJTIwUE9MSVRJQ0ElMjBTRUxMQURPJTIwREUlMjBUSUVNUE8lMjAt
JTIwQ09TVEElMjBSSUNBJTIwdjIuY3JshnFodHRwOi8vd3d3Lm1pY2l0LmdvLmNyL2Zpcm1hZGln
aXRhbC9yZXBvc2l0b3Jpby9DQSUyMFBPTElUSUNBJTIwU0VMTEFETyUyMERFJTIwVElFTVBPJTIw
LSUyMENPU1RBJTIwUklDQSUyMHYyLmNybDCCAQgGCCsGAQUFBwEBBIH7MIH4MHcGCCsGAQUFBzAC
hmtodHRwOi8vd3d3LmZpcm1hZGlnaXRhbC5nby5jci9yZXBvc2l0b3Jpby9DQSUyMFBPTElUSUNB
JTIwU0VMTEFETyUyMERFJTIwVElFTVBPJTIwLSUyMENPU1RBJTIwUklDQSUyMHYyLmNydDB9Bggr
BgEFBQcwAoZxaHR0cDovL3d3dy5taWNpdC5nby5jci9maXJtYWRpZ2l0YWwvcmVwb3NpdG9yaW8v
Q0ElMjBQT0xJVElDQSUyMFNFTExBRE8lMjBERSUyMFRJRU1QTyUyMC0lMjBDT1NUQSUyMFJJQ0El
MjB2Mi5jcnQwDAYDVR0TAQH/BAIwADANBgkqhkiG9w0BAQ0FAAOCAgEASwJewvhTnyIVu3f4DuhD
M58hIwnwIkw13t4QMXkDkPF+tRdoK2Or3yjOhSRkB8J3XGFCG2wZhV7nmlw4sigEScceMePIZWa2
HDBBDasx34F6N/MqBETx+hPI7Su/V2qnFdaseYts8ScPgtCFJBkpexuHy3/GmfdxxgmfT1DSxXYB
707aDXs2DJG7PsK121RYEjRMsEPmv1//7YG3eJrQkUQ0wTdpNE9Z1yd4BBJeOW/jP42Cc80NkYsX
nOpPn2od02oB1z2nI1mK+eP3MYmlBbHBTEf/c5OQ9uDbs+IcSR6fB3s9pnMUwZoRRwfde7xQR/XJ
nsNzmq/wXhhH6uMehsJRUWMYE0j3ZXgH6FEDFhqN/0uJ2vScOuE/YNov1nPftI4mI0tf+aAaXRuS
7wy0WXwW/Nqg5vPF3xcWL6yMY9rSbAaLSLkzHJmVD6uLE9Suq3pt4uYZifdoVPNFXoTOjTWxmtTQ
OTUNGOY4p/0tmMiOl5gILGnVuPiOLzbPL4YfKFtmW5ijoc2WAon6Fz7W+2jv4hvgTec8JCW/lQm0
a+zk/j+jrgaSgYg+cnH9syb3aWu7wu7SpKUWili9pA1Ks6N3M3oRY5/SvlnL+1CjVZ++sffrN3e8
9+Gj3WMYLy920yS7pugL6NzBc4oZHa9RwvAD38L0V26hvTpjCS0yXssxggJrMIICZwIBATCBmDCB
gDEZMBcGA1UEBRMQQ1BKLTItMTAwLTA5ODMxMTELMAkGA1UEBhMCQ1IxDzANBgNVBAoTBk1JQ0lU
VDENMAsGA1UECxMERENGRDE2MDQGA1UEAxMtQ0EgUE9MSVRJQ0EgU0VMTEFETyBERSBUSUVNUE8g
LSBDT1NUQSBSSUNBIHYyAhNpAAAABkizA8ZASsv4AAAAAAAGMA0GCWCGSAFlAwQCAQUAoIGkMBoG
CSqGSIb3DQEJAzENBgsqhkiG9w0BCRABBDAcBgkqhkiG9w0BCQUxDxcNMjUxMjIyMjE0ODM0WjAv
BgkqhkiG9w0BCQQxIgQg0F/1CVrzo9UqMQjnc83aKf32lEZFxJjbdm1Lks8zy3IwNwYLKoZIhvcN
AQkQAi8xKDAmMCQwIgQgrKszXYj6Q2nTJpWV/NZakemXG2IrBO983WoSsYOW808wDQYJKoZIhvcN
AQEBBQAEggEAGFjzysD/wBkodpD23X+MXFdiM+dhjIIw1k27JYw9y3oMpb+FiQsMJm5yTWTUtTn+
u346ebY/yeuS8tZL96HfcX49LxWICIiu7Tsti3dhHC9f3yBPTMR8E0DyRWLHT+0KRwJpeFiX/BuY
BCjxx8Jx2hyb2Nf1KvRpCt2NPeEX1IG6SobiQ4EPNC6K1QzhMdGByOO9KXcH9xEETe0nKv4TXiBj
tMIUBvDhaY4D5rZhg5bvJ9e8ogY23vBPmMhB1NYvhLq/fkB+YKhwfJ+Pwsaz3SQWmkj9JKOCXnDu
ymvi52Bw6/UCgiyDex4lWMEMY3XNjlhLB+BBdkwn7gyQDUte8w==</xd:EncapsulatedTimeStamp>
          </xd:SigAndRefsTimeStamp>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p:Policy xmlns:p="office.server.policy" id="" local="true">
  <p:Name>Correspondencia</p:Name>
  <p:Description/>
  <p:Statement/>
  <p:PolicyItems>
    <p:PolicyItem featureId="Microsoft.Office.RecordsManagement.PolicyFeatures.Expiration" staticId="0x0101006C63A49C8B5D254A9448B5BC08F87153|-2024683444" UniqueId="99412054-8896-471f-819b-17095059c792">
      <p:Name>Retention</p:Name>
      <p:Description>Automatic scheduling of content for processing, and performing a retention action on content that has reached its due date.</p:Description>
      <p:CustomData>
        <Schedules nextStageId="2">
          <Schedule type="Default">
            <stages>
              <data stageId="1">
                <formula id="Microsoft.Office.RecordsManagement.PolicyFeatures.Expiration.Formula.BuiltIn">
                  <number>0</number>
                  <property>Modified</property>
                  <propertyId>28cf69c5-fa48-462a-b5cd-27b6f9d2bd5f</propertyId>
                  <period>days</period>
                </formula>
                <action type="action" id="Microsoft.Office.RecordsManagement.PolicyFeatures.Expiration.Action.Record"/>
              </data>
            </stages>
          </Schedule>
        </Schedules>
      </p:CustomData>
    </p:PolicyItem>
  </p:PolicyItems>
</p:Policy>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documentManagement/>
</p:properties>
</file>

<file path=customXml/item4.xml><?xml version="1.0" encoding="utf-8"?>
<?mso-contentType ?>
<p:Policy xmlns:p="office.server.policy" id="" local="true">
  <p:Name>Correspondencia</p:Name>
  <p:Description/>
  <p:Statement/>
  <p:PolicyItems>
    <p:PolicyItem featureId="Microsoft.Office.RecordsManagement.PolicyFeatures.Expiration" staticId="0x010100E97154E09FCE6A4E8EAEBD5C54DD1AE4|-1695030217" UniqueId="2ce1e0e0-8539-440d-82b8-656cb6b925ad">
      <p:Name>Retención</p:Name>
      <p:Description>Programación automática del contenido para procesamiento y realización de una acción de retención sobre el contenido que ha alcanzado su fecha de vencimiento.</p:Description>
      <p:CustomData>
        <Schedules nextStageId="2">
          <Schedule type="Default">
            <stages>
              <data stageId="1">
                <formula id="Microsoft.Office.RecordsManagement.PolicyFeatures.Expiration.Formula.BuiltIn">
                  <number>14</number>
                  <property>FechaEnvio</property>
                  <propertyId>a851f67a-48e1-46a4-b6e7-ff517d02f96d</propertyId>
                  <period>days</period>
                </formula>
                <action type="action" id="Microsoft.Office.RecordsManagement.PolicyFeatures.Expiration.Action.Record"/>
              </data>
            </stages>
          </Schedule>
        </Schedules>
      </p:CustomData>
    </p:PolicyItem>
  </p:PolicyItems>
</p:Policy>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mso-contentType ?>
<FormTemplates xmlns="http://schemas.microsoft.com/sharepoint/v3/contenttype/forms"/>
</file>

<file path=customXml/item7.xml><?xml version="1.0" encoding="utf-8"?>
<ct:contentTypeSchema xmlns:ct="http://schemas.microsoft.com/office/2006/metadata/contentType" xmlns:ma="http://schemas.microsoft.com/office/2006/metadata/properties/metaAttributes" ct:_="" ma:_="" ma:contentTypeName="Documento" ma:contentTypeID="0x010100DD7643C823B15444B71C04A601D6EE74" ma:contentTypeVersion="1" ma:contentTypeDescription="Crear nuevo documento." ma:contentTypeScope="" ma:versionID="458c6acbc1d7c5bd8b81e3ee215bd3bd">
  <xsd:schema xmlns:xsd="http://www.w3.org/2001/XMLSchema" xmlns:xs="http://www.w3.org/2001/XMLSchema" xmlns:p="http://schemas.microsoft.com/office/2006/metadata/properties" xmlns:ns2="8a0a4788-06ca-437b-bfc6-ffe2f4a28eed" targetNamespace="http://schemas.microsoft.com/office/2006/metadata/properties" ma:root="true" ma:fieldsID="d57a313703f793972c19d0f6f39a7679" ns2:_="">
    <xsd:import namespace="8a0a4788-06ca-437b-bfc6-ffe2f4a28eed"/>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0a4788-06ca-437b-bfc6-ffe2f4a28eed" elementFormDefault="qualified">
    <xsd:import namespace="http://schemas.microsoft.com/office/2006/documentManagement/types"/>
    <xsd:import namespace="http://schemas.microsoft.com/office/infopath/2007/PartnerControls"/>
    <xsd:element name="SharedWithUsers" ma:index="8"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316C719-EF81-44BE-B8E3-D5980F4D9BA6}"/>
</file>

<file path=customXml/itemProps2.xml><?xml version="1.0" encoding="utf-8"?>
<ds:datastoreItem xmlns:ds="http://schemas.openxmlformats.org/officeDocument/2006/customXml" ds:itemID="{5EDCEB1B-C5D3-40C0-9AE6-ECF9D556D5BB}"/>
</file>

<file path=customXml/itemProps3.xml><?xml version="1.0" encoding="utf-8"?>
<ds:datastoreItem xmlns:ds="http://schemas.openxmlformats.org/officeDocument/2006/customXml" ds:itemID="{283BF82E-1A70-4392-8CF2-7DEAFF1953AE}">
  <ds:schemaRefs>
    <ds:schemaRef ds:uri="http://schemas.microsoft.com/office/2006/documentManagement/types"/>
    <ds:schemaRef ds:uri="http://purl.org/dc/dcmitype/"/>
    <ds:schemaRef ds:uri="http://www.w3.org/XML/1998/namespace"/>
    <ds:schemaRef ds:uri="http://purl.org/dc/elements/1.1/"/>
    <ds:schemaRef ds:uri="62db5286-48a0-4e17-a672-7c89f7b8ca75"/>
    <ds:schemaRef ds:uri="http://schemas.microsoft.com/office/2006/metadata/properties"/>
    <ds:schemaRef ds:uri="http://schemas.microsoft.com/office/infopath/2007/PartnerControls"/>
    <ds:schemaRef ds:uri="http://schemas.openxmlformats.org/package/2006/metadata/core-properties"/>
    <ds:schemaRef ds:uri="b875e23b-67d9-4b2e-bdec-edacbf90b326"/>
    <ds:schemaRef ds:uri="http://schemas.microsoft.com/sharepoint/v3"/>
    <ds:schemaRef ds:uri="http://purl.org/dc/terms/"/>
  </ds:schemaRefs>
</ds:datastoreItem>
</file>

<file path=customXml/itemProps4.xml><?xml version="1.0" encoding="utf-8"?>
<ds:datastoreItem xmlns:ds="http://schemas.openxmlformats.org/officeDocument/2006/customXml" ds:itemID="{BCC3AB96-7E7F-4079-9BF9-18821D9D8EAF}">
  <ds:schemaRefs>
    <ds:schemaRef ds:uri="office.server.policy"/>
  </ds:schemaRefs>
</ds:datastoreItem>
</file>

<file path=customXml/itemProps5.xml><?xml version="1.0" encoding="utf-8"?>
<ds:datastoreItem xmlns:ds="http://schemas.openxmlformats.org/officeDocument/2006/customXml" ds:itemID="{29B70D16-ABBB-485D-8261-7AD6418A0EF9}">
  <ds:schemaRefs>
    <ds:schemaRef ds:uri="http://schemas.openxmlformats.org/officeDocument/2006/bibliography"/>
  </ds:schemaRefs>
</ds:datastoreItem>
</file>

<file path=customXml/itemProps6.xml><?xml version="1.0" encoding="utf-8"?>
<ds:datastoreItem xmlns:ds="http://schemas.openxmlformats.org/officeDocument/2006/customXml" ds:itemID="{F6BB3664-8F4C-44B6-8897-079983AB0D9B}"/>
</file>

<file path=customXml/itemProps7.xml><?xml version="1.0" encoding="utf-8"?>
<ds:datastoreItem xmlns:ds="http://schemas.openxmlformats.org/officeDocument/2006/customXml" ds:itemID="{D707CF56-2DFE-4282-9E16-E24E7BD69832}"/>
</file>

<file path=docProps/app.xml><?xml version="1.0" encoding="utf-8"?>
<Properties xmlns="http://schemas.openxmlformats.org/officeDocument/2006/extended-properties" xmlns:vt="http://schemas.openxmlformats.org/officeDocument/2006/docPropsVTypes">
  <Template>plantilla-DAI</Template>
  <TotalTime>23</TotalTime>
  <Pages>2</Pages>
  <Words>338</Words>
  <Characters>1903</Characters>
  <Application>Microsoft Office Word</Application>
  <DocSecurity>0</DocSecurity>
  <Lines>57</Lines>
  <Paragraphs>21</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SINPE</Company>
  <LinksUpToDate>false</LinksUpToDate>
  <CharactersWithSpaces>2220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Informe de Auditoría Interna AI-0297-2025</dc:title>
  <dc:subject/>
  <dc:creator>ROJAS QUINTERO MARIA LINA</dc:creator>
  <cp:keywords/>
  <dc:description/>
  <cp:lastModifiedBy>VARGAS GUERRERO JOSE JOAQUIN</cp:lastModifiedBy>
  <cp:revision>5</cp:revision>
  <cp:lastPrinted>2011-05-05T20:16:00Z</cp:lastPrinted>
  <dcterms:created xsi:type="dcterms:W3CDTF">2025-12-22T20:11:00Z</dcterms:created>
  <dcterms:modified xsi:type="dcterms:W3CDTF">2025-12-22T21:48:00Z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0x010100DD7643C823B15444B71C04A601D6EE74</vt:lpwstr>
  </property>
  <property fmtid="{D5CDD505-2E9C-101B-9397-08002B2CF9AE}" pid="3" name="TemplateUrl">
    <vt:lpwstr/>
  </property>
  <property fmtid="{D5CDD505-2E9C-101B-9397-08002B2CF9AE}" pid="4" name="xd_Signature">
    <vt:bool>false</vt:bool>
  </property>
  <property fmtid="{D5CDD505-2E9C-101B-9397-08002B2CF9AE}" pid="5" name="xd_ProgID">
    <vt:lpwstr/>
  </property>
  <property fmtid="{D5CDD505-2E9C-101B-9397-08002B2CF9AE}" pid="6" name="Integridad">
    <vt:lpwstr>153;#Alta|0fd17ec2-e5d0-4d9f-8e18-466324d0fdd4</vt:lpwstr>
  </property>
  <property fmtid="{D5CDD505-2E9C-101B-9397-08002B2CF9AE}" pid="7" name="_dlc_policyId">
    <vt:lpwstr>0x010100E97154E09FCE6A4E8EAEBD5C54DD1AE4|-1695030217</vt:lpwstr>
  </property>
  <property fmtid="{D5CDD505-2E9C-101B-9397-08002B2CF9AE}" pid="8" name="Tipo Documental">
    <vt:lpwstr>2;#Oficio|417b7e3a-1426-4267-afb3-20be5f4d6412</vt:lpwstr>
  </property>
  <property fmtid="{D5CDD505-2E9C-101B-9397-08002B2CF9AE}" pid="9" name="ItemRetentionFormula">
    <vt:lpwstr/>
  </property>
  <property fmtid="{D5CDD505-2E9C-101B-9397-08002B2CF9AE}" pid="10" name="Unidad de Destino">
    <vt:lpwstr>72;#GER - Gerencia|7f4773cf-2cb9-48b6-88d2-9e4750a72616;#74;#DST - División de Servicios Tecnológicos|adffd8fa-f5e1-40d6-917f-7a20c51b5b7e;#971;#DTE - División Transformación y Estrategia|368c3da0-3cec-43e9-a26d-02a9f90827dd</vt:lpwstr>
  </property>
  <property fmtid="{D5CDD505-2E9C-101B-9397-08002B2CF9AE}" pid="11" name="Disponibilidad">
    <vt:lpwstr>142;#Alta|7fca731c-4c62-4f1c-9061-e9f164c964b2</vt:lpwstr>
  </property>
  <property fmtid="{D5CDD505-2E9C-101B-9397-08002B2CF9AE}" pid="12" name="Confidencialidad1">
    <vt:lpwstr/>
  </property>
  <property fmtid="{D5CDD505-2E9C-101B-9397-08002B2CF9AE}" pid="13" name="Unidad Remitente">
    <vt:lpwstr>180;#AI - Auditoría Interna|3edbdf7a-605f-4e12-831a-35c707ff21f7</vt:lpwstr>
  </property>
  <property fmtid="{D5CDD505-2E9C-101B-9397-08002B2CF9AE}" pid="14" name="lb0b7da792b243d9bfa96ad7487ad734">
    <vt:lpwstr/>
  </property>
  <property fmtid="{D5CDD505-2E9C-101B-9397-08002B2CF9AE}" pid="15" name="ConfidencialidadNueva">
    <vt:lpwstr>1126;#Uso Interno|cb9fd6ec-d147-480f-a8ac-d6135defb9d5</vt:lpwstr>
  </property>
  <property fmtid="{D5CDD505-2E9C-101B-9397-08002B2CF9AE}" pid="16" name="ClassificationContentMarkingFooterShapeIds">
    <vt:lpwstr>68f24bcc,279975ad,3529612c</vt:lpwstr>
  </property>
  <property fmtid="{D5CDD505-2E9C-101B-9397-08002B2CF9AE}" pid="17" name="ClassificationContentMarkingFooterFontProps">
    <vt:lpwstr>#000000,10,Aptos</vt:lpwstr>
  </property>
  <property fmtid="{D5CDD505-2E9C-101B-9397-08002B2CF9AE}" pid="18" name="ClassificationContentMarkingFooterText">
    <vt:lpwstr>Uso Interno estricto</vt:lpwstr>
  </property>
  <property fmtid="{D5CDD505-2E9C-101B-9397-08002B2CF9AE}" pid="19" name="MSIP_Label_b8b4be34-365a-4a68-b9fb-75c1b6874315_Enabled">
    <vt:lpwstr>true</vt:lpwstr>
  </property>
  <property fmtid="{D5CDD505-2E9C-101B-9397-08002B2CF9AE}" pid="20" name="MSIP_Label_b8b4be34-365a-4a68-b9fb-75c1b6874315_SetDate">
    <vt:lpwstr>2025-12-22T20:25:38Z</vt:lpwstr>
  </property>
  <property fmtid="{D5CDD505-2E9C-101B-9397-08002B2CF9AE}" pid="21" name="MSIP_Label_b8b4be34-365a-4a68-b9fb-75c1b6874315_Method">
    <vt:lpwstr>Standard</vt:lpwstr>
  </property>
  <property fmtid="{D5CDD505-2E9C-101B-9397-08002B2CF9AE}" pid="22" name="MSIP_Label_b8b4be34-365a-4a68-b9fb-75c1b6874315_Name">
    <vt:lpwstr>b8b4be34-365a-4a68-b9fb-75c1b6874315</vt:lpwstr>
  </property>
  <property fmtid="{D5CDD505-2E9C-101B-9397-08002B2CF9AE}" pid="23" name="MSIP_Label_b8b4be34-365a-4a68-b9fb-75c1b6874315_SiteId">
    <vt:lpwstr>618d0a45-25a6-4618-9f80-8f70a435ee52</vt:lpwstr>
  </property>
  <property fmtid="{D5CDD505-2E9C-101B-9397-08002B2CF9AE}" pid="24" name="MSIP_Label_b8b4be34-365a-4a68-b9fb-75c1b6874315_ActionId">
    <vt:lpwstr>80e0459c-9f84-43d4-8e79-0196d1db9019</vt:lpwstr>
  </property>
  <property fmtid="{D5CDD505-2E9C-101B-9397-08002B2CF9AE}" pid="25" name="MSIP_Label_b8b4be34-365a-4a68-b9fb-75c1b6874315_ContentBits">
    <vt:lpwstr>2</vt:lpwstr>
  </property>
  <property fmtid="{D5CDD505-2E9C-101B-9397-08002B2CF9AE}" pid="26" name="MSIP_Label_b8b4be34-365a-4a68-b9fb-75c1b6874315_Tag">
    <vt:lpwstr>10, 3, 0, 1</vt:lpwstr>
  </property>
  <property fmtid="{D5CDD505-2E9C-101B-9397-08002B2CF9AE}" pid="27" name="Confidencialidad">
    <vt:lpwstr>Público|99c2402f-8ec3-4ca8-8024-be52e4e7f629</vt:lpwstr>
  </property>
  <property fmtid="{D5CDD505-2E9C-101B-9397-08002B2CF9AE}" pid="29" name="Dirigido a (entidad externa)">
    <vt:lpwstr/>
  </property>
  <property fmtid="{D5CDD505-2E9C-101B-9397-08002B2CF9AE}" pid="30" name="WorkflowChangePath">
    <vt:lpwstr>3598ac08-66e4-4258-9916-e672c2905e74,6;1afe6994-8faf-447a-9c55-27a860d20fdf,13;cf7072bc-9575-4d0b-b529-251f6b43b02b,14;cf7072bc-9575-4d0b-b529-251f6b43b02b,14;</vt:lpwstr>
  </property>
  <property fmtid="{D5CDD505-2E9C-101B-9397-08002B2CF9AE}" pid="32" name="Order">
    <vt:r8>211100</vt:r8>
  </property>
  <property fmtid="{D5CDD505-2E9C-101B-9397-08002B2CF9AE}" pid="33" name="ecm_ItemDeleteBlockHolders">
    <vt:lpwstr/>
  </property>
  <property fmtid="{D5CDD505-2E9C-101B-9397-08002B2CF9AE}" pid="36" name="IconOverlay">
    <vt:lpwstr/>
  </property>
  <property fmtid="{D5CDD505-2E9C-101B-9397-08002B2CF9AE}" pid="37" name="ecm_RecordRestrictions">
    <vt:lpwstr/>
  </property>
  <property fmtid="{D5CDD505-2E9C-101B-9397-08002B2CF9AE}" pid="38" name="ecm_ItemLockHolders">
    <vt:lpwstr/>
  </property>
  <property fmtid="{D5CDD505-2E9C-101B-9397-08002B2CF9AE}" pid="39" name="_dlc_LastRun">
    <vt:lpwstr>01/10/2026 23:42:40</vt:lpwstr>
  </property>
  <property fmtid="{D5CDD505-2E9C-101B-9397-08002B2CF9AE}" pid="40" name="_dlc_ItemStageId">
    <vt:lpwstr>1</vt:lpwstr>
  </property>
  <property fmtid="{D5CDD505-2E9C-101B-9397-08002B2CF9AE}" pid="41" name="Expediente">
    <vt:lpwstr/>
  </property>
  <property fmtid="{D5CDD505-2E9C-101B-9397-08002B2CF9AE}" pid="42" name="Entrante relacionado">
    <vt:lpwstr/>
  </property>
  <property fmtid="{D5CDD505-2E9C-101B-9397-08002B2CF9AE}" pid="43" name="OtraEntidadExterna">
    <vt:lpwstr/>
  </property>
  <property fmtid="{D5CDD505-2E9C-101B-9397-08002B2CF9AE}" pid="44" name="RemitenteOriginal">
    <vt:lpwstr/>
  </property>
  <property fmtid="{D5CDD505-2E9C-101B-9397-08002B2CF9AE}" pid="45" name="NoReferencia">
    <vt:lpwstr/>
  </property>
  <property fmtid="{D5CDD505-2E9C-101B-9397-08002B2CF9AE}" pid="46" name="Secretaria">
    <vt:lpwstr/>
  </property>
  <property fmtid="{D5CDD505-2E9C-101B-9397-08002B2CF9AE}" pid="48" name="Unidad_x0020_de_x0020_Destino">
    <vt:lpwstr>72;#GER - Gerencia|7f4773cf-2cb9-48b6-88d2-9e4750a72616;#74;#DST - División de Servicios Tecnológicos|adffd8fa-f5e1-40d6-917f-7a20c51b5b7e;#971;#DTE - División Transformación y Estrategia|368c3da0-3cec-43e9-a26d-02a9f90827dd</vt:lpwstr>
  </property>
  <property fmtid="{D5CDD505-2E9C-101B-9397-08002B2CF9AE}" pid="49" name="Unidad_x0020_Remitente">
    <vt:lpwstr>180;#AI - Auditoría Interna|3edbdf7a-605f-4e12-831a-35c707ff21f7</vt:lpwstr>
  </property>
  <property fmtid="{D5CDD505-2E9C-101B-9397-08002B2CF9AE}" pid="50" name="Dirigido_x0020_a_x0020__x0028_entidad_x0020_externa_x0029_">
    <vt:lpwstr/>
  </property>
  <property fmtid="{D5CDD505-2E9C-101B-9397-08002B2CF9AE}" pid="51" name="Tipo_x0020_Documental">
    <vt:lpwstr>2;#Oficio|417b7e3a-1426-4267-afb3-20be5f4d6412</vt:lpwstr>
  </property>
</Properties>
</file>