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AB9BB09" w14:textId="4CFE2BFD" w:rsidR="003554C5" w:rsidRPr="00C65FBD" w:rsidRDefault="00C65FBD" w:rsidP="00C65FBD">
      <w:pPr>
        <w:jc w:val="left"/>
        <w:rPr>
          <w:rFonts w:ascii="Arial" w:hAnsi="Arial" w:cs="Arial"/>
          <w:sz w:val="24"/>
          <w:lang w:val="es-CR" w:eastAsia="es-CR"/>
        </w:rPr>
      </w:pPr>
      <w:r w:rsidRPr="00C65FBD">
        <w:rPr>
          <w:rFonts w:ascii="Arial" w:hAnsi="Arial" w:cs="Arial"/>
          <w:sz w:val="24"/>
          <w:lang w:val="es-CR" w:eastAsia="es-CR"/>
        </w:rPr>
        <w:t>15 de octubre del 2025</w:t>
      </w:r>
    </w:p>
    <w:sdt>
      <w:sdtPr>
        <w:alias w:val="Consecutivo"/>
        <w:tag w:val="Consecutivo"/>
        <w:id w:val="867724263"/>
        <w:placeholder>
          <w:docPart w:val="2F6CAB9EE9E54636A0F179D1997A7C84"/>
        </w:placeholder>
        <w:text/>
      </w:sdtPr>
      <w:sdtEndPr/>
      <w:sdtContent>
        <w:p w14:paraId="7249367C" w14:textId="77777777" w:rsidR="003554C5" w:rsidRDefault="00BF4EBD" w:rsidP="0085692C">
          <w:r>
            <w:rPr>
              <w:rStyle w:val="Textodelmarcadordeposicin"/>
              <w:rFonts w:eastAsia="Calibri"/>
            </w:rPr>
            <w:t>AI-0237-2025</w:t>
          </w:r>
        </w:p>
      </w:sdtContent>
    </w:sdt>
    <w:p w14:paraId="7DBC3AAA" w14:textId="77777777" w:rsidR="00BF4EBD" w:rsidRDefault="00BF4EBD" w:rsidP="0085692C"/>
    <w:p w14:paraId="54B8D0EA" w14:textId="77777777" w:rsidR="00C65FBD" w:rsidRPr="00F835F3" w:rsidRDefault="00C65FBD" w:rsidP="0085692C"/>
    <w:p w14:paraId="1A4C4F49" w14:textId="77777777" w:rsidR="00C65FBD" w:rsidRPr="00C65FBD" w:rsidRDefault="00C65FBD" w:rsidP="00C65FBD">
      <w:pPr>
        <w:jc w:val="left"/>
        <w:rPr>
          <w:rFonts w:ascii="Arial" w:hAnsi="Arial" w:cs="Arial"/>
          <w:sz w:val="24"/>
          <w:lang w:val="es-CR" w:eastAsia="es-CR"/>
        </w:rPr>
      </w:pPr>
      <w:r w:rsidRPr="00C65FBD">
        <w:rPr>
          <w:rFonts w:ascii="Arial" w:hAnsi="Arial" w:cs="Arial"/>
          <w:sz w:val="24"/>
          <w:lang w:val="es-CR" w:eastAsia="es-CR"/>
        </w:rPr>
        <w:t>Señor</w:t>
      </w:r>
    </w:p>
    <w:p w14:paraId="7C8A5DE3" w14:textId="77777777" w:rsidR="00C65FBD" w:rsidRPr="00C65FBD" w:rsidRDefault="00C65FBD" w:rsidP="00C65FBD">
      <w:pPr>
        <w:jc w:val="left"/>
        <w:rPr>
          <w:rFonts w:ascii="Arial" w:hAnsi="Arial" w:cs="Arial"/>
          <w:sz w:val="24"/>
          <w:lang w:val="es-CR" w:eastAsia="es-CR"/>
        </w:rPr>
      </w:pPr>
      <w:r w:rsidRPr="00C65FBD">
        <w:rPr>
          <w:rFonts w:ascii="Arial" w:hAnsi="Arial" w:cs="Arial"/>
          <w:sz w:val="24"/>
          <w:lang w:val="es-CR" w:eastAsia="es-CR"/>
        </w:rPr>
        <w:t>Pablo Villalobos González, Gerente</w:t>
      </w:r>
    </w:p>
    <w:p w14:paraId="6340BA69" w14:textId="77777777" w:rsidR="00C65FBD" w:rsidRPr="00C65FBD" w:rsidRDefault="00C65FBD" w:rsidP="00C65FBD">
      <w:pPr>
        <w:jc w:val="left"/>
        <w:rPr>
          <w:rFonts w:ascii="Arial" w:hAnsi="Arial" w:cs="Arial"/>
          <w:b/>
          <w:color w:val="1F4E79"/>
          <w:sz w:val="24"/>
          <w:lang w:val="es-CR" w:eastAsia="es-CR"/>
        </w:rPr>
      </w:pPr>
      <w:r w:rsidRPr="00C65FBD">
        <w:rPr>
          <w:rFonts w:ascii="Arial" w:hAnsi="Arial" w:cs="Arial"/>
          <w:b/>
          <w:color w:val="1F4E79"/>
          <w:sz w:val="24"/>
          <w:lang w:val="es-CR" w:eastAsia="es-CR"/>
        </w:rPr>
        <w:t>BANCO CENTRAL DE COSTA RICA</w:t>
      </w:r>
    </w:p>
    <w:p w14:paraId="453C2C2E" w14:textId="77777777" w:rsidR="00C65FBD" w:rsidRPr="00C65FBD" w:rsidRDefault="00C65FBD" w:rsidP="00C65FBD">
      <w:pPr>
        <w:jc w:val="left"/>
        <w:rPr>
          <w:rFonts w:ascii="Arial" w:hAnsi="Arial" w:cs="Arial"/>
          <w:sz w:val="24"/>
          <w:lang w:val="es-CR" w:eastAsia="es-CR"/>
        </w:rPr>
      </w:pPr>
    </w:p>
    <w:p w14:paraId="3077B8FA" w14:textId="77777777" w:rsidR="00C65FBD" w:rsidRPr="00C65FBD" w:rsidRDefault="00C65FBD" w:rsidP="00C65FBD">
      <w:pPr>
        <w:jc w:val="left"/>
        <w:rPr>
          <w:rFonts w:ascii="Arial" w:hAnsi="Arial" w:cs="Arial"/>
          <w:sz w:val="24"/>
          <w:lang w:val="es-CR" w:eastAsia="es-CR"/>
        </w:rPr>
      </w:pPr>
    </w:p>
    <w:p w14:paraId="7C00279B" w14:textId="77777777" w:rsidR="00C65FBD" w:rsidRPr="00C65FBD" w:rsidRDefault="00C65FBD" w:rsidP="00C65FBD">
      <w:pPr>
        <w:rPr>
          <w:rFonts w:ascii="Arial" w:hAnsi="Arial" w:cs="Arial"/>
          <w:b/>
          <w:bCs/>
          <w:sz w:val="24"/>
          <w:lang w:val="es-CR" w:eastAsia="es-CR"/>
        </w:rPr>
      </w:pPr>
      <w:r w:rsidRPr="00C65FBD">
        <w:rPr>
          <w:rFonts w:ascii="Arial" w:hAnsi="Arial" w:cs="Arial"/>
          <w:b/>
          <w:sz w:val="24"/>
          <w:lang w:val="es-CR" w:eastAsia="es-CR"/>
        </w:rPr>
        <w:t xml:space="preserve">Ref. Comunicación del Informe </w:t>
      </w:r>
      <w:r w:rsidRPr="00C65FBD">
        <w:rPr>
          <w:rFonts w:ascii="Arial" w:hAnsi="Arial" w:cs="Arial"/>
          <w:b/>
          <w:bCs/>
          <w:sz w:val="24"/>
          <w:lang w:val="es-CR" w:eastAsia="es-CR"/>
        </w:rPr>
        <w:t>de la auditoría especial sobre la gestión de calidad del desarrollo de software</w:t>
      </w:r>
    </w:p>
    <w:p w14:paraId="2CFC6EE1" w14:textId="77777777" w:rsidR="00C65FBD" w:rsidRDefault="00C65FBD" w:rsidP="00C65FBD">
      <w:pPr>
        <w:jc w:val="left"/>
        <w:rPr>
          <w:rFonts w:ascii="Arial" w:hAnsi="Arial" w:cs="Arial"/>
          <w:sz w:val="24"/>
          <w:lang w:val="es-CR" w:eastAsia="es-CR"/>
        </w:rPr>
      </w:pPr>
    </w:p>
    <w:p w14:paraId="1FB6196D" w14:textId="77777777" w:rsidR="00C65FBD" w:rsidRPr="00C65FBD" w:rsidRDefault="00C65FBD" w:rsidP="00C65FBD">
      <w:pPr>
        <w:jc w:val="left"/>
        <w:rPr>
          <w:rFonts w:ascii="Arial" w:hAnsi="Arial" w:cs="Arial"/>
          <w:sz w:val="24"/>
          <w:lang w:val="es-CR" w:eastAsia="es-CR"/>
        </w:rPr>
      </w:pPr>
    </w:p>
    <w:p w14:paraId="6B367418" w14:textId="77777777" w:rsidR="00C65FBD" w:rsidRPr="00C65FBD" w:rsidRDefault="00C65FBD" w:rsidP="00C65FBD">
      <w:pPr>
        <w:jc w:val="left"/>
        <w:rPr>
          <w:rFonts w:ascii="Arial" w:hAnsi="Arial" w:cs="Arial"/>
          <w:sz w:val="24"/>
          <w:lang w:val="es-CR" w:eastAsia="es-CR"/>
        </w:rPr>
      </w:pPr>
      <w:r w:rsidRPr="00C65FBD">
        <w:rPr>
          <w:rFonts w:ascii="Arial" w:hAnsi="Arial" w:cs="Arial"/>
          <w:sz w:val="24"/>
          <w:lang w:val="es-CR" w:eastAsia="es-CR"/>
        </w:rPr>
        <w:t>Estimado señor:</w:t>
      </w:r>
    </w:p>
    <w:p w14:paraId="42AB21B4" w14:textId="77777777" w:rsidR="00C65FBD" w:rsidRPr="00C65FBD" w:rsidRDefault="00C65FBD" w:rsidP="00C65FBD">
      <w:pPr>
        <w:jc w:val="left"/>
        <w:rPr>
          <w:rFonts w:ascii="Arial" w:hAnsi="Arial" w:cs="Arial"/>
          <w:sz w:val="24"/>
          <w:lang w:val="es-CR" w:eastAsia="es-CR"/>
        </w:rPr>
      </w:pPr>
    </w:p>
    <w:p w14:paraId="51A5B8A7" w14:textId="77777777" w:rsidR="00C65FBD" w:rsidRPr="00C65FBD" w:rsidRDefault="00C65FBD" w:rsidP="00C65FBD">
      <w:pPr>
        <w:tabs>
          <w:tab w:val="left" w:pos="5505"/>
        </w:tabs>
        <w:rPr>
          <w:rFonts w:ascii="Arial" w:hAnsi="Arial" w:cs="Arial"/>
          <w:sz w:val="24"/>
          <w:lang w:val="es-CR" w:eastAsia="es-CR"/>
        </w:rPr>
      </w:pPr>
      <w:r w:rsidRPr="00C65FBD">
        <w:rPr>
          <w:rFonts w:ascii="Arial" w:hAnsi="Arial" w:cs="Arial"/>
          <w:sz w:val="24"/>
          <w:lang w:val="es-CR" w:eastAsia="es-CR"/>
        </w:rPr>
        <w:t>El informe adjunto contiene los resultados correspondientes al estudio especial</w:t>
      </w:r>
      <w:r w:rsidRPr="00C65FBD">
        <w:rPr>
          <w:rFonts w:ascii="Arial" w:hAnsi="Arial" w:cs="Arial"/>
          <w:sz w:val="24"/>
          <w:vertAlign w:val="superscript"/>
          <w:lang w:val="es-CR" w:eastAsia="es-CR"/>
        </w:rPr>
        <w:footnoteReference w:id="1"/>
      </w:r>
      <w:r w:rsidRPr="00C65FBD">
        <w:rPr>
          <w:rFonts w:ascii="Arial" w:hAnsi="Arial" w:cs="Arial"/>
          <w:sz w:val="24"/>
          <w:lang w:val="es-CR" w:eastAsia="es-CR"/>
        </w:rPr>
        <w:t xml:space="preserve"> mediante el cual esta Auditoría evaluó la gestión de calidad del desarrollo de software, que está bajo la responsabilidad de los departamentos: Departamento TI Económica y Financiera (TEF), Departamento TI de Colaboración (TCO), Departamento TI Sistemas de Pago (TSP), Departamento TI para Supervisión (TIS), de la División de Servicios Tecnológicos.</w:t>
      </w:r>
    </w:p>
    <w:p w14:paraId="5DA9CC83" w14:textId="77777777" w:rsidR="00C65FBD" w:rsidRPr="00C65FBD" w:rsidRDefault="00C65FBD" w:rsidP="00C65FBD">
      <w:pPr>
        <w:tabs>
          <w:tab w:val="left" w:pos="5505"/>
        </w:tabs>
        <w:rPr>
          <w:rFonts w:ascii="Arial" w:hAnsi="Arial" w:cs="Arial"/>
          <w:sz w:val="24"/>
          <w:lang w:val="es-CR" w:eastAsia="es-CR"/>
        </w:rPr>
      </w:pPr>
    </w:p>
    <w:p w14:paraId="5617A25E" w14:textId="77777777" w:rsidR="00C65FBD" w:rsidRPr="00C65FBD" w:rsidRDefault="00C65FBD" w:rsidP="00C65FBD">
      <w:pPr>
        <w:rPr>
          <w:rFonts w:ascii="Arial" w:hAnsi="Arial" w:cs="Arial"/>
          <w:sz w:val="24"/>
        </w:rPr>
      </w:pPr>
      <w:r w:rsidRPr="00C65FBD">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63BCD5C0" w14:textId="77777777" w:rsidR="00C65FBD" w:rsidRPr="00C65FBD" w:rsidRDefault="00C65FBD" w:rsidP="00C65FBD">
      <w:pPr>
        <w:contextualSpacing/>
        <w:jc w:val="left"/>
        <w:rPr>
          <w:rFonts w:ascii="Arial" w:hAnsi="Arial" w:cs="Arial"/>
          <w:sz w:val="24"/>
          <w:lang w:val="es-CR" w:eastAsia="es-CR"/>
        </w:rPr>
      </w:pPr>
    </w:p>
    <w:p w14:paraId="5E610C47" w14:textId="77777777" w:rsidR="00C65FBD" w:rsidRPr="00C65FBD" w:rsidRDefault="00C65FBD" w:rsidP="00C65FBD">
      <w:pPr>
        <w:rPr>
          <w:rFonts w:ascii="Arial" w:hAnsi="Arial" w:cs="Arial"/>
          <w:sz w:val="24"/>
          <w:lang w:val="es-MX" w:eastAsia="es-MX"/>
        </w:rPr>
      </w:pPr>
      <w:r w:rsidRPr="00C65FBD">
        <w:rPr>
          <w:rFonts w:ascii="Arial" w:hAnsi="Arial" w:cs="Arial"/>
          <w:sz w:val="24"/>
          <w:lang w:val="es-MX" w:eastAsia="es-MX"/>
        </w:rPr>
        <w:t>La Auditoría Interna realizó las conferencias técnica y final de este informe con la División de Servicios Tecnológicos y la Gerencia, en fechas 9 y 15 de octubre respectivamente, como parte de la comunicación preliminar de los resultados.</w:t>
      </w:r>
    </w:p>
    <w:p w14:paraId="4C20DE5A" w14:textId="77777777" w:rsidR="00C65FBD" w:rsidRPr="00C65FBD" w:rsidRDefault="00C65FBD" w:rsidP="00C65FBD">
      <w:pPr>
        <w:rPr>
          <w:rFonts w:ascii="Arial" w:hAnsi="Arial" w:cs="Arial"/>
          <w:sz w:val="24"/>
          <w:lang w:val="es-MX" w:eastAsia="es-MX"/>
        </w:rPr>
      </w:pPr>
    </w:p>
    <w:p w14:paraId="23FF0561" w14:textId="77777777" w:rsidR="00C65FBD" w:rsidRPr="00C65FBD" w:rsidRDefault="00C65FBD" w:rsidP="00C65FBD">
      <w:pPr>
        <w:rPr>
          <w:rFonts w:ascii="Arial" w:hAnsi="Arial" w:cs="Arial"/>
          <w:sz w:val="24"/>
          <w:lang w:val="es-CR" w:eastAsia="es-MX"/>
        </w:rPr>
      </w:pPr>
      <w:r w:rsidRPr="00C65FBD">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097E162F" w14:textId="77777777" w:rsidR="00C65FBD" w:rsidRPr="00C65FBD" w:rsidRDefault="00C65FBD" w:rsidP="00C65FBD">
      <w:pPr>
        <w:widowControl w:val="0"/>
        <w:rPr>
          <w:rFonts w:ascii="Arial" w:hAnsi="Arial" w:cs="Arial"/>
          <w:sz w:val="24"/>
          <w:lang w:val="es-CR" w:eastAsia="es-CR"/>
        </w:rPr>
      </w:pPr>
    </w:p>
    <w:p w14:paraId="4525C88A" w14:textId="5903892C" w:rsidR="00C65FBD" w:rsidRDefault="00C65FBD" w:rsidP="00C65FBD">
      <w:pPr>
        <w:widowControl w:val="0"/>
        <w:rPr>
          <w:rFonts w:ascii="Arial" w:hAnsi="Arial" w:cs="Arial"/>
          <w:sz w:val="24"/>
          <w:lang w:val="es-CR" w:eastAsia="es-CR"/>
        </w:rPr>
      </w:pPr>
      <w:r w:rsidRPr="00C65FBD">
        <w:rPr>
          <w:rFonts w:ascii="Arial" w:hAnsi="Arial" w:cs="Arial"/>
          <w:sz w:val="24"/>
          <w:lang w:val="es-CR" w:eastAsia="es-CR"/>
        </w:rPr>
        <w:t>Las recomendaciones de auditoría deben tratarse con arreglo a las disposiciones de los artículos 36, 38 y 39, según la Ley General de Control Interno No. 8292 publicada en el periódico oficial La Gaceta 169 del 4 de setiembre del 2002</w:t>
      </w:r>
      <w:r>
        <w:rPr>
          <w:rFonts w:ascii="Arial" w:hAnsi="Arial" w:cs="Arial"/>
          <w:sz w:val="24"/>
          <w:lang w:val="es-CR" w:eastAsia="es-CR"/>
        </w:rPr>
        <w:t>.</w:t>
      </w:r>
    </w:p>
    <w:p w14:paraId="455A9D91" w14:textId="77777777" w:rsidR="00C65FBD" w:rsidRPr="00C65FBD" w:rsidRDefault="00C65FBD" w:rsidP="00C65FBD">
      <w:pPr>
        <w:widowControl w:val="0"/>
        <w:rPr>
          <w:rFonts w:ascii="Arial" w:hAnsi="Arial" w:cs="Arial"/>
          <w:sz w:val="24"/>
          <w:lang w:val="es-CR" w:eastAsia="es-CR"/>
        </w:rPr>
      </w:pPr>
    </w:p>
    <w:p w14:paraId="3F2132CC" w14:textId="77777777" w:rsidR="00C65FBD" w:rsidRPr="00C65FBD" w:rsidRDefault="00C65FBD" w:rsidP="00C65FBD">
      <w:pPr>
        <w:jc w:val="left"/>
        <w:rPr>
          <w:rFonts w:ascii="Arial" w:hAnsi="Arial" w:cs="Arial"/>
          <w:sz w:val="24"/>
          <w:lang w:val="pt-BR" w:eastAsia="es-CR"/>
        </w:rPr>
      </w:pPr>
      <w:r w:rsidRPr="00C65FBD">
        <w:rPr>
          <w:rFonts w:ascii="Times New Roman" w:hAnsi="Times New Roman"/>
          <w:noProof/>
          <w:sz w:val="24"/>
          <w:lang w:val="es-CR" w:eastAsia="es-CR"/>
        </w:rPr>
        <w:lastRenderedPageBreak/>
        <w:drawing>
          <wp:anchor distT="0" distB="0" distL="114300" distR="114300" simplePos="0" relativeHeight="251659264" behindDoc="1" locked="0" layoutInCell="1" allowOverlap="1" wp14:anchorId="40BF5D11" wp14:editId="30A66CE1">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C65FBD">
        <w:rPr>
          <w:rFonts w:ascii="Arial" w:hAnsi="Arial" w:cs="Arial"/>
          <w:sz w:val="24"/>
          <w:lang w:val="pt-BR" w:eastAsia="es-CR"/>
        </w:rPr>
        <w:t>Atentamente,</w:t>
      </w:r>
    </w:p>
    <w:p w14:paraId="77A693D9" w14:textId="77777777" w:rsidR="00C65FBD" w:rsidRPr="00C65FBD" w:rsidRDefault="00C65FBD" w:rsidP="00C65FBD">
      <w:pPr>
        <w:tabs>
          <w:tab w:val="left" w:pos="3120"/>
        </w:tabs>
        <w:jc w:val="left"/>
        <w:rPr>
          <w:rFonts w:ascii="Arial" w:hAnsi="Arial" w:cs="Arial"/>
          <w:sz w:val="24"/>
          <w:lang w:val="pt-BR" w:eastAsia="es-CR"/>
        </w:rPr>
      </w:pPr>
      <w:r w:rsidRPr="00C65FBD">
        <w:rPr>
          <w:rFonts w:ascii="Arial" w:hAnsi="Arial" w:cs="Arial"/>
          <w:sz w:val="24"/>
          <w:lang w:val="pt-BR" w:eastAsia="es-CR"/>
        </w:rPr>
        <w:tab/>
      </w:r>
    </w:p>
    <w:p w14:paraId="4C82E092" w14:textId="77777777" w:rsidR="00C65FBD" w:rsidRPr="00C65FBD" w:rsidRDefault="00C65FBD" w:rsidP="00C65FBD">
      <w:pPr>
        <w:jc w:val="left"/>
        <w:rPr>
          <w:rFonts w:ascii="Arial" w:hAnsi="Arial" w:cs="Arial"/>
          <w:sz w:val="24"/>
          <w:lang w:val="pt-BR" w:eastAsia="es-CR"/>
        </w:rPr>
      </w:pPr>
    </w:p>
    <w:p w14:paraId="53EE1AE1" w14:textId="77777777" w:rsidR="00C65FBD" w:rsidRPr="00C65FBD" w:rsidRDefault="00C65FBD" w:rsidP="00C65FBD">
      <w:pPr>
        <w:jc w:val="left"/>
        <w:rPr>
          <w:rFonts w:ascii="Arial" w:hAnsi="Arial" w:cs="Arial"/>
          <w:sz w:val="24"/>
          <w:lang w:val="pt-BR" w:eastAsia="es-CR"/>
        </w:rPr>
      </w:pPr>
      <w:r w:rsidRPr="00C65FBD">
        <w:rPr>
          <w:rFonts w:ascii="Arial" w:hAnsi="Arial" w:cs="Arial"/>
          <w:sz w:val="24"/>
          <w:lang w:val="pt-BR" w:eastAsia="es-CR"/>
        </w:rPr>
        <w:t>Joaquín Vargas Guerrero</w:t>
      </w:r>
    </w:p>
    <w:p w14:paraId="7089FB68" w14:textId="77777777" w:rsidR="00C65FBD" w:rsidRPr="00C65FBD" w:rsidRDefault="00C65FBD" w:rsidP="00C65FBD">
      <w:pPr>
        <w:jc w:val="left"/>
        <w:rPr>
          <w:rFonts w:ascii="Arial" w:hAnsi="Arial" w:cs="Arial"/>
          <w:b/>
          <w:bCs/>
          <w:sz w:val="24"/>
          <w:lang w:val="pt-BR" w:eastAsia="es-CR"/>
        </w:rPr>
      </w:pPr>
      <w:r w:rsidRPr="00C65FBD">
        <w:rPr>
          <w:rFonts w:ascii="Arial" w:hAnsi="Arial" w:cs="Arial"/>
          <w:b/>
          <w:bCs/>
          <w:sz w:val="24"/>
          <w:lang w:val="pt-BR" w:eastAsia="es-CR"/>
        </w:rPr>
        <w:t>Auditor Interno</w:t>
      </w:r>
    </w:p>
    <w:p w14:paraId="787EC488" w14:textId="77777777" w:rsidR="00C65FBD" w:rsidRPr="00C65FBD" w:rsidRDefault="00C65FBD" w:rsidP="00C65FBD">
      <w:pPr>
        <w:jc w:val="left"/>
        <w:rPr>
          <w:rFonts w:ascii="Arial" w:hAnsi="Arial" w:cs="Arial"/>
          <w:b/>
          <w:bCs/>
          <w:sz w:val="24"/>
          <w:lang w:val="pt-BR" w:eastAsia="es-CR"/>
        </w:rPr>
      </w:pPr>
    </w:p>
    <w:p w14:paraId="32468A12" w14:textId="77777777" w:rsidR="00C65FBD" w:rsidRPr="00C65FBD" w:rsidRDefault="00C65FBD" w:rsidP="00C65FBD">
      <w:pPr>
        <w:jc w:val="left"/>
        <w:rPr>
          <w:rFonts w:ascii="Arial" w:hAnsi="Arial" w:cs="Arial"/>
          <w:b/>
          <w:bCs/>
          <w:sz w:val="24"/>
          <w:lang w:val="pt-BR" w:eastAsia="es-CR"/>
        </w:rPr>
      </w:pPr>
    </w:p>
    <w:p w14:paraId="572BA755" w14:textId="32042E94" w:rsidR="00C65FBD" w:rsidRPr="00C65FBD" w:rsidRDefault="00C65FBD" w:rsidP="00C65FBD">
      <w:pPr>
        <w:pStyle w:val="CC"/>
      </w:pPr>
      <w:proofErr w:type="spellStart"/>
      <w:r w:rsidRPr="00C65FBD">
        <w:t>C</w:t>
      </w:r>
      <w:r>
        <w:t>c</w:t>
      </w:r>
      <w:r w:rsidRPr="00C65FBD">
        <w:t>.</w:t>
      </w:r>
      <w:proofErr w:type="spellEnd"/>
      <w:r w:rsidRPr="00C65FBD">
        <w:tab/>
        <w:t>División de Servicios Tecnológicos</w:t>
      </w:r>
    </w:p>
    <w:p w14:paraId="05C74693" w14:textId="77777777" w:rsidR="00577A95" w:rsidRDefault="00577A95" w:rsidP="00C65FBD">
      <w:pPr>
        <w:pStyle w:val="CC"/>
      </w:pPr>
    </w:p>
    <w:bookmarkStart w:id="0" w:name="_MON_1822030142"/>
    <w:bookmarkEnd w:id="0"/>
    <w:p w14:paraId="0107ABDA" w14:textId="3D022899" w:rsidR="00A26E9E" w:rsidRDefault="00C65FBD" w:rsidP="00C65FBD">
      <w:pPr>
        <w:pStyle w:val="Negrita"/>
        <w:jc w:val="center"/>
      </w:pPr>
      <w:r>
        <w:object w:dxaOrig="1508" w:dyaOrig="984" w14:anchorId="16DC590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22041740" r:id="rId16">
            <o:FieldCodes>\s</o:FieldCodes>
          </o:OLEObject>
        </w:object>
      </w:r>
    </w:p>
    <w:p w14:paraId="1E588BD6" w14:textId="77777777" w:rsidR="002307FE" w:rsidRPr="002307FE" w:rsidRDefault="002307FE" w:rsidP="002307FE"/>
    <w:p w14:paraId="45F948B7" w14:textId="77777777" w:rsidR="002307FE" w:rsidRPr="002307FE" w:rsidRDefault="002307FE" w:rsidP="002307FE"/>
    <w:p w14:paraId="07676DC3" w14:textId="77777777" w:rsidR="002307FE" w:rsidRPr="002307FE" w:rsidRDefault="002307FE" w:rsidP="002307FE"/>
    <w:p w14:paraId="25EA8265" w14:textId="77777777" w:rsidR="002307FE" w:rsidRPr="002307FE" w:rsidRDefault="002307FE" w:rsidP="002307FE"/>
    <w:p w14:paraId="30992B25" w14:textId="77777777" w:rsidR="002307FE" w:rsidRPr="002307FE" w:rsidRDefault="002307FE" w:rsidP="002307FE"/>
    <w:p w14:paraId="7F18E4BB" w14:textId="77777777" w:rsidR="002307FE" w:rsidRPr="002307FE" w:rsidRDefault="002307FE" w:rsidP="002307FE"/>
    <w:p w14:paraId="790BE645" w14:textId="77777777" w:rsidR="002307FE" w:rsidRDefault="002307FE" w:rsidP="002307FE"/>
    <w:p w14:paraId="588DED82" w14:textId="77777777" w:rsidR="002307FE" w:rsidRPr="002307FE" w:rsidRDefault="002307FE" w:rsidP="002307FE"/>
    <w:p w14:paraId="57DD8B96" w14:textId="77777777" w:rsidR="002307FE" w:rsidRDefault="002307FE" w:rsidP="002307FE"/>
    <w:p w14:paraId="6940E0E4" w14:textId="77777777" w:rsidR="002307FE" w:rsidRDefault="002307FE" w:rsidP="002307FE"/>
    <w:p w14:paraId="79007E24" w14:textId="77777777" w:rsidR="00A26E9E" w:rsidRPr="002307FE" w:rsidRDefault="00A26E9E" w:rsidP="002307FE"/>
    <w:sectPr w:rsidR="00A26E9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BB8EFA9" w14:textId="77777777" w:rsidR="00C65FBD" w:rsidRDefault="00C65FBD" w:rsidP="00D43D57">
      <w:r>
        <w:separator/>
      </w:r>
    </w:p>
  </w:endnote>
  <w:endnote w:type="continuationSeparator" w:id="0">
    <w:p w14:paraId="3C99F9E3" w14:textId="77777777" w:rsidR="00C65FBD" w:rsidRDefault="00C65FBD"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31714F" w14:textId="7CDD5D24" w:rsidR="00EC7A70" w:rsidRDefault="00C65FBD">
    <w:pPr>
      <w:pStyle w:val="Piedepgina"/>
    </w:pPr>
    <w:r>
      <w:rPr>
        <w:noProof/>
      </w:rPr>
      <mc:AlternateContent>
        <mc:Choice Requires="wps">
          <w:drawing>
            <wp:anchor distT="0" distB="0" distL="0" distR="0" simplePos="0" relativeHeight="251698176" behindDoc="0" locked="0" layoutInCell="1" allowOverlap="1" wp14:anchorId="534B16AD" wp14:editId="6B94505A">
              <wp:simplePos x="635" y="635"/>
              <wp:positionH relativeFrom="page">
                <wp:align>center</wp:align>
              </wp:positionH>
              <wp:positionV relativeFrom="page">
                <wp:align>bottom</wp:align>
              </wp:positionV>
              <wp:extent cx="609600" cy="345440"/>
              <wp:effectExtent l="0" t="0" r="0" b="0"/>
              <wp:wrapNone/>
              <wp:docPr id="1055512159"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293EB324" w14:textId="656B253F" w:rsidR="00C65FBD" w:rsidRPr="00C65FBD" w:rsidRDefault="00C65FBD" w:rsidP="00C65FBD">
                          <w:pPr>
                            <w:rPr>
                              <w:rFonts w:ascii="Calibri" w:eastAsia="Calibri" w:hAnsi="Calibri" w:cs="Calibri"/>
                              <w:noProof/>
                              <w:color w:val="000000"/>
                              <w:sz w:val="20"/>
                              <w:szCs w:val="20"/>
                            </w:rPr>
                          </w:pPr>
                          <w:r w:rsidRPr="00C65FBD">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34B16AD" id="_x0000_t202" coordsize="21600,21600" o:spt="202" path="m,l,21600r21600,l21600,xe">
              <v:stroke joinstyle="miter"/>
              <v:path gradientshapeok="t" o:connecttype="rect"/>
            </v:shapetype>
            <v:shape id="Cuadro de texto 2" o:spid="_x0000_s1026" type="#_x0000_t202" alt="Uso Interno"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YctMCgIAABUEAAAOAAAAZHJzL2Uyb0RvYy54bWysU01v2zAMvQ/YfxB0X+x0abAacYqsRYYB&#10;QVsgHXpWZDk2IIkCpcTOfv0oxW66bqdhF5kmKX6897S47Y1mR4W+BVvy6STnTFkJVWv3Jf/xvP70&#10;hTMfhK2EBqtKflKe3y4/flh0rlBX0ICuFDIqYn3RuZI3Ibgiy7xslBF+Ak5ZCtaARgT6xX1Woeio&#10;utHZVZ7Psw6wcghSeU/e+3OQL1P9ulYyPNa1V4HpktNsIZ2Yzl08s+VCFHsUrmnlMIb4hymMaC01&#10;fS11L4JgB2z/KGVaieChDhMJJoO6bqVKO9A20/zdNttGOJV2IXC8e4XJ/7+y8uG4dU/IQv8VeiIw&#10;AtI5X3hyxn36Gk380qSM4gTh6RU21QcmyTnPb+Y5RSSFPs+uZ7MEa3a57NCHbwoMi0bJkVhJYInj&#10;xgdqSKljSuxlYd1qnZjR9jcHJUZPdpkwWqHf9cPYO6hOtA3CmWjv5Lqlnhvhw5NAYpbGJLWGRzpq&#10;DV3JYbA4awB//s0f8wlwinLWkVJKbknKnOnvloiIohoNHI1dMqY3+XXExR7MHZD+pvQUnEwmeTHo&#10;0awRzAvpeBUbUUhYSe1KvhvNu3CWLL0DqVarlET6cSJs7NbJWDriFEF87l8EugHpQBQ9wCgjUbwD&#10;/Jwbb3q3OgSCPbERMT0DOUBN2kskDe8kivvtf8q6vOblLwAAAP//AwBQSwMEFAAGAAgAAAAhACnj&#10;p/vZAAAAAwEAAA8AAABkcnMvZG93bnJldi54bWxMj8FOwzAMhu9IvENkJG4sZRsTlKYTmsRpCGkb&#10;F25Z4rWFxqkad+veHsNlXCz9+q3Pn4vlGFp1xD41kQzcTzJQSC76hioDH7vXu0dQiS1520ZCA2dM&#10;sCyvrwqb+3iiDR63XCmBUMqtgZq5y7VOrsZg0yR2SNIdYh8sS+wr7Xt7Enho9TTLFjrYhuRCbTtc&#10;1ei+t0Mw8LDht+GddrPPcXr+WncrNzusnTG3N+PLMyjGkS/L8Ksv6lCK0z4O5JNqDcgj/Dele1pI&#10;2gt3PgddFvq/e/kDAAD//wMAUEsBAi0AFAAGAAgAAAAhALaDOJL+AAAA4QEAABMAAAAAAAAAAAAA&#10;AAAAAAAAAFtDb250ZW50X1R5cGVzXS54bWxQSwECLQAUAAYACAAAACEAOP0h/9YAAACUAQAACwAA&#10;AAAAAAAAAAAAAAAvAQAAX3JlbHMvLnJlbHNQSwECLQAUAAYACAAAACEAnWHLTAoCAAAVBAAADgAA&#10;AAAAAAAAAAAAAAAuAgAAZHJzL2Uyb0RvYy54bWxQSwECLQAUAAYACAAAACEAKeOn+9kAAAADAQAA&#10;DwAAAAAAAAAAAAAAAABkBAAAZHJzL2Rvd25yZXYueG1sUEsFBgAAAAAEAAQA8wAAAGoFAAAAAA==&#10;" filled="f" stroked="f">
              <v:textbox style="mso-fit-shape-to-text:t" inset="0,0,0,15pt">
                <w:txbxContent>
                  <w:p w14:paraId="293EB324" w14:textId="656B253F" w:rsidR="00C65FBD" w:rsidRPr="00C65FBD" w:rsidRDefault="00C65FBD" w:rsidP="00C65FBD">
                    <w:pPr>
                      <w:rPr>
                        <w:rFonts w:ascii="Calibri" w:eastAsia="Calibri" w:hAnsi="Calibri" w:cs="Calibri"/>
                        <w:noProof/>
                        <w:color w:val="000000"/>
                        <w:sz w:val="20"/>
                        <w:szCs w:val="20"/>
                      </w:rPr>
                    </w:pPr>
                    <w:r w:rsidRPr="00C65FBD">
                      <w:rPr>
                        <w:rFonts w:ascii="Calibri" w:eastAsia="Calibri" w:hAnsi="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383D9C" w14:textId="081DEC4A" w:rsidR="002307FE" w:rsidRDefault="00C65FBD"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7EFE853B" wp14:editId="084F4165">
              <wp:simplePos x="635" y="635"/>
              <wp:positionH relativeFrom="page">
                <wp:align>center</wp:align>
              </wp:positionH>
              <wp:positionV relativeFrom="page">
                <wp:align>bottom</wp:align>
              </wp:positionV>
              <wp:extent cx="609600" cy="345440"/>
              <wp:effectExtent l="0" t="0" r="0" b="0"/>
              <wp:wrapNone/>
              <wp:docPr id="1867795990"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067BE83B" w14:textId="5A88CF29" w:rsidR="00C65FBD" w:rsidRPr="00C65FBD" w:rsidRDefault="00C65FBD" w:rsidP="00C65FBD">
                          <w:pPr>
                            <w:rPr>
                              <w:rFonts w:ascii="Calibri" w:eastAsia="Calibri" w:hAnsi="Calibri" w:cs="Calibri"/>
                              <w:noProof/>
                              <w:color w:val="000000"/>
                              <w:sz w:val="20"/>
                              <w:szCs w:val="20"/>
                            </w:rPr>
                          </w:pPr>
                          <w:r w:rsidRPr="00C65FBD">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EFE853B" id="_x0000_t202" coordsize="21600,21600" o:spt="202" path="m,l,21600r21600,l21600,xe">
              <v:stroke joinstyle="miter"/>
              <v:path gradientshapeok="t" o:connecttype="rect"/>
            </v:shapetype>
            <v:shape id="Cuadro de texto 3" o:spid="_x0000_s1027" type="#_x0000_t202" alt="Uso Interno"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piDAIAABwEAAAOAAAAZHJzL2Uyb0RvYy54bWysU01v2zAMvQ/YfxB0X+x0abAacYqsRYYB&#10;QVsgHXpWZCk2YIkCpcTOfv0oJU66tqdhF5kmKX689zS77U3L9gp9A7bk41HOmbISqsZuS/7refnl&#10;G2c+CFuJFqwq+UF5fjv//GnWuUJdQQ1tpZBREeuLzpW8DsEVWeZlrYzwI3DKUlADGhHoF7dZhaKj&#10;6qbNrvJ8mnWAlUOQynvy3h+DfJ7qa61keNTaq8DaktNsIZ2Yzk08s/lMFFsUrm7kaQzxD1MY0Vhq&#10;ei51L4JgO2zelTKNRPCgw0iCyUDrRqq0A20zzt9ss66FU2kXAse7M0z+/5WVD/u1e0IW+u/QE4ER&#10;kM75wpMz7tNrNPFLkzKKE4SHM2yqD0ySc5rfTHOKSAp9nVxPJgnW7HLZoQ8/FBgWjZIjsZLAEvuV&#10;D9SQUoeU2MvCsmnbxExr/3JQYvRklwmjFfpNz5rq1fQbqA60FMKRb+/ksqHWK+HDk0AimKYl0YZH&#10;OnQLXcnhZHFWA/7+yB/zCXeKctaRYEpuSdGctT8t8RG1NRg4GJtkjG/y6wiP3Zk7IBmO6UU4mUzy&#10;YmgHUyOYF5LzIjaikLCS2pV8M5h34ahceg5SLRYpiWTkRFjZtZOxdIQrYvncvwh0J8ADMfUAg5pE&#10;8Qb3Y2686d1iFwj9REqE9gjkCXGSYOLq9Fyixl//p6zLo57/AQAA//8DAFBLAwQUAAYACAAAACEA&#10;KeOn+9kAAAADAQAADwAAAGRycy9kb3ducmV2LnhtbEyPwU7DMAyG70i8Q2QkbixlGxOUphOaxGkI&#10;aRsXblnitYXGqRp3694ew2VcLP36rc+fi+UYWnXEPjWRDNxPMlBILvqGKgMfu9e7R1CJLXnbRkID&#10;Z0ywLK+vCpv7eKINHrdcKYFQyq2BmrnLtU6uxmDTJHZI0h1iHyxL7Cvte3sSeGj1NMsWOtiG5EJt&#10;O1zV6L63QzDwsOG34Z12s89xev5adys3O6ydMbc348szKMaRL8vwqy/qUIrTPg7kk2oNyCP8N6V7&#10;WkjaC3c+B10W+r97+QMAAP//AwBQSwECLQAUAAYACAAAACEAtoM4kv4AAADhAQAAEwAAAAAAAAAA&#10;AAAAAAAAAAAAW0NvbnRlbnRfVHlwZXNdLnhtbFBLAQItABQABgAIAAAAIQA4/SH/1gAAAJQBAAAL&#10;AAAAAAAAAAAAAAAAAC8BAABfcmVscy8ucmVsc1BLAQItABQABgAIAAAAIQDjb+piDAIAABwEAAAO&#10;AAAAAAAAAAAAAAAAAC4CAABkcnMvZTJvRG9jLnhtbFBLAQItABQABgAIAAAAIQAp46f72QAAAAMB&#10;AAAPAAAAAAAAAAAAAAAAAGYEAABkcnMvZG93bnJldi54bWxQSwUGAAAAAAQABADzAAAAbAUAAAAA&#10;" filled="f" stroked="f">
              <v:textbox style="mso-fit-shape-to-text:t" inset="0,0,0,15pt">
                <w:txbxContent>
                  <w:p w14:paraId="067BE83B" w14:textId="5A88CF29" w:rsidR="00C65FBD" w:rsidRPr="00C65FBD" w:rsidRDefault="00C65FBD" w:rsidP="00C65FBD">
                    <w:pPr>
                      <w:rPr>
                        <w:rFonts w:ascii="Calibri" w:eastAsia="Calibri" w:hAnsi="Calibri" w:cs="Calibri"/>
                        <w:noProof/>
                        <w:color w:val="000000"/>
                        <w:sz w:val="20"/>
                        <w:szCs w:val="20"/>
                      </w:rPr>
                    </w:pPr>
                    <w:r w:rsidRPr="00C65FBD">
                      <w:rPr>
                        <w:rFonts w:ascii="Calibri" w:eastAsia="Calibri" w:hAnsi="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2F6CAB9EE9E54636A0F179D1997A7C84"/>
        </w:placeholder>
        <w:text/>
      </w:sdtPr>
      <w:sdtEndPr/>
      <w:sdtContent>
        <w:r>
          <w:rPr>
            <w:color w:val="004990"/>
            <w:sz w:val="16"/>
            <w:szCs w:val="16"/>
          </w:rPr>
          <w:t>AI-0237-2025</w:t>
        </w:r>
      </w:sdtContent>
    </w:sdt>
  </w:p>
  <w:p w14:paraId="6BA067B4"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03B76306"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7531447D" wp14:editId="7E1D5589">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F17169"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298A5C1"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51BCA6F" w14:textId="77777777" w:rsidR="00D2424F" w:rsidRDefault="00D2424F" w:rsidP="00FA54DF">
                          <w:pPr>
                            <w:rPr>
                              <w:color w:val="003A68"/>
                              <w:sz w:val="14"/>
                              <w:szCs w:val="14"/>
                            </w:rPr>
                          </w:pPr>
                          <w:r w:rsidRPr="00FA54DF">
                            <w:rPr>
                              <w:color w:val="003A68"/>
                              <w:sz w:val="14"/>
                              <w:szCs w:val="14"/>
                            </w:rPr>
                            <w:t>Apdo. 10058-1000</w:t>
                          </w:r>
                        </w:p>
                        <w:p w14:paraId="7631DEC2" w14:textId="77777777" w:rsidR="00D2424F" w:rsidRDefault="00D2424F" w:rsidP="00FA54DF">
                          <w:pPr>
                            <w:rPr>
                              <w:color w:val="003A68"/>
                              <w:sz w:val="14"/>
                              <w:szCs w:val="14"/>
                            </w:rPr>
                          </w:pPr>
                          <w:r w:rsidRPr="00FA54DF">
                            <w:rPr>
                              <w:color w:val="003A68"/>
                              <w:sz w:val="14"/>
                              <w:szCs w:val="14"/>
                            </w:rPr>
                            <w:t>Av. 1 y Central, Calles 2 y 4</w:t>
                          </w:r>
                        </w:p>
                        <w:p w14:paraId="723BC1E4"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531447D"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3DF17169"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298A5C1"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51BCA6F" w14:textId="77777777" w:rsidR="00D2424F" w:rsidRDefault="00D2424F" w:rsidP="00FA54DF">
                    <w:pPr>
                      <w:rPr>
                        <w:color w:val="003A68"/>
                        <w:sz w:val="14"/>
                        <w:szCs w:val="14"/>
                      </w:rPr>
                    </w:pPr>
                    <w:r w:rsidRPr="00FA54DF">
                      <w:rPr>
                        <w:color w:val="003A68"/>
                        <w:sz w:val="14"/>
                        <w:szCs w:val="14"/>
                      </w:rPr>
                      <w:t>Apdo. 10058-1000</w:t>
                    </w:r>
                  </w:p>
                  <w:p w14:paraId="7631DEC2" w14:textId="77777777" w:rsidR="00D2424F" w:rsidRDefault="00D2424F" w:rsidP="00FA54DF">
                    <w:pPr>
                      <w:rPr>
                        <w:color w:val="003A68"/>
                        <w:sz w:val="14"/>
                        <w:szCs w:val="14"/>
                      </w:rPr>
                    </w:pPr>
                    <w:r w:rsidRPr="00FA54DF">
                      <w:rPr>
                        <w:color w:val="003A68"/>
                        <w:sz w:val="14"/>
                        <w:szCs w:val="14"/>
                      </w:rPr>
                      <w:t>Av. 1 y Central, Calles 2 y 4</w:t>
                    </w:r>
                  </w:p>
                  <w:p w14:paraId="723BC1E4"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466758CA" wp14:editId="05C60624">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ED8C74" w14:textId="59D475B2" w:rsidR="00F64992" w:rsidRDefault="00C65FBD"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46B4112B" wp14:editId="1EF3A2B8">
              <wp:simplePos x="1409700" y="9283700"/>
              <wp:positionH relativeFrom="page">
                <wp:align>center</wp:align>
              </wp:positionH>
              <wp:positionV relativeFrom="page">
                <wp:align>bottom</wp:align>
              </wp:positionV>
              <wp:extent cx="609600" cy="345440"/>
              <wp:effectExtent l="0" t="0" r="0" b="0"/>
              <wp:wrapNone/>
              <wp:docPr id="1962804548"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42559347" w14:textId="67FFDCB0" w:rsidR="00C65FBD" w:rsidRPr="00C65FBD" w:rsidRDefault="00C65FBD" w:rsidP="00C65FBD">
                          <w:pPr>
                            <w:rPr>
                              <w:rFonts w:ascii="Calibri" w:eastAsia="Calibri" w:hAnsi="Calibri" w:cs="Calibri"/>
                              <w:noProof/>
                              <w:color w:val="000000"/>
                              <w:sz w:val="20"/>
                              <w:szCs w:val="20"/>
                            </w:rPr>
                          </w:pPr>
                          <w:r w:rsidRPr="00C65FBD">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6B4112B" id="_x0000_t202" coordsize="21600,21600" o:spt="202" path="m,l,21600r21600,l21600,xe">
              <v:stroke joinstyle="miter"/>
              <v:path gradientshapeok="t" o:connecttype="rect"/>
            </v:shapetype>
            <v:shape id="Cuadro de texto 1" o:spid="_x0000_s1029" type="#_x0000_t202" alt="Uso Interno"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filled="f" stroked="f">
              <v:textbox style="mso-fit-shape-to-text:t" inset="0,0,0,15pt">
                <w:txbxContent>
                  <w:p w14:paraId="42559347" w14:textId="67FFDCB0" w:rsidR="00C65FBD" w:rsidRPr="00C65FBD" w:rsidRDefault="00C65FBD" w:rsidP="00C65FBD">
                    <w:pPr>
                      <w:rPr>
                        <w:rFonts w:ascii="Calibri" w:eastAsia="Calibri" w:hAnsi="Calibri" w:cs="Calibri"/>
                        <w:noProof/>
                        <w:color w:val="000000"/>
                        <w:sz w:val="20"/>
                        <w:szCs w:val="20"/>
                      </w:rPr>
                    </w:pPr>
                    <w:r w:rsidRPr="00C65FBD">
                      <w:rPr>
                        <w:rFonts w:ascii="Calibri" w:eastAsia="Calibri" w:hAnsi="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7577BA1A" wp14:editId="0D2B79C0">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9BDA3DC"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0B4403AB"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4B4D7B4E" w14:textId="77777777" w:rsidR="00D2424F" w:rsidRDefault="00D2424F">
                          <w:pPr>
                            <w:rPr>
                              <w:color w:val="003A68"/>
                              <w:sz w:val="14"/>
                              <w:szCs w:val="14"/>
                            </w:rPr>
                          </w:pPr>
                          <w:r w:rsidRPr="00FA54DF">
                            <w:rPr>
                              <w:color w:val="003A68"/>
                              <w:sz w:val="14"/>
                              <w:szCs w:val="14"/>
                            </w:rPr>
                            <w:t>Apdo. 10058-1000</w:t>
                          </w:r>
                        </w:p>
                        <w:p w14:paraId="76804469" w14:textId="77777777" w:rsidR="00B65442" w:rsidRDefault="00B65442" w:rsidP="00B65442">
                          <w:pPr>
                            <w:rPr>
                              <w:color w:val="003A68"/>
                              <w:sz w:val="14"/>
                              <w:szCs w:val="14"/>
                            </w:rPr>
                          </w:pPr>
                          <w:r w:rsidRPr="00FA54DF">
                            <w:rPr>
                              <w:color w:val="003A68"/>
                              <w:sz w:val="14"/>
                              <w:szCs w:val="14"/>
                            </w:rPr>
                            <w:t>Av. 1 y Central, Calles 2 y 4</w:t>
                          </w:r>
                        </w:p>
                        <w:p w14:paraId="31CD719F"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577BA1A"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49BDA3DC"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0B4403AB"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4B4D7B4E" w14:textId="77777777" w:rsidR="00D2424F" w:rsidRDefault="00D2424F">
                    <w:pPr>
                      <w:rPr>
                        <w:color w:val="003A68"/>
                        <w:sz w:val="14"/>
                        <w:szCs w:val="14"/>
                      </w:rPr>
                    </w:pPr>
                    <w:r w:rsidRPr="00FA54DF">
                      <w:rPr>
                        <w:color w:val="003A68"/>
                        <w:sz w:val="14"/>
                        <w:szCs w:val="14"/>
                      </w:rPr>
                      <w:t>Apdo. 10058-1000</w:t>
                    </w:r>
                  </w:p>
                  <w:p w14:paraId="76804469" w14:textId="77777777" w:rsidR="00B65442" w:rsidRDefault="00B65442" w:rsidP="00B65442">
                    <w:pPr>
                      <w:rPr>
                        <w:color w:val="003A68"/>
                        <w:sz w:val="14"/>
                        <w:szCs w:val="14"/>
                      </w:rPr>
                    </w:pPr>
                    <w:r w:rsidRPr="00FA54DF">
                      <w:rPr>
                        <w:color w:val="003A68"/>
                        <w:sz w:val="14"/>
                        <w:szCs w:val="14"/>
                      </w:rPr>
                      <w:t>Av. 1 y Central, Calles 2 y 4</w:t>
                    </w:r>
                  </w:p>
                  <w:p w14:paraId="31CD719F"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57EA696E" wp14:editId="56DB8105">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031E76E"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65881DA8"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4A37E9" w14:textId="77777777" w:rsidR="00C65FBD" w:rsidRDefault="00C65FBD" w:rsidP="00D43D57">
      <w:r>
        <w:separator/>
      </w:r>
    </w:p>
  </w:footnote>
  <w:footnote w:type="continuationSeparator" w:id="0">
    <w:p w14:paraId="60276419" w14:textId="77777777" w:rsidR="00C65FBD" w:rsidRDefault="00C65FBD" w:rsidP="00D43D57">
      <w:r>
        <w:continuationSeparator/>
      </w:r>
    </w:p>
  </w:footnote>
  <w:footnote w:id="1">
    <w:p w14:paraId="3A30F86F" w14:textId="77777777" w:rsidR="00C65FBD" w:rsidRPr="009A55BB" w:rsidRDefault="00C65FBD" w:rsidP="00C65FBD">
      <w:pPr>
        <w:pStyle w:val="Textonotapie"/>
        <w:rPr>
          <w:rFonts w:ascii="Arial" w:hAnsi="Arial" w:cs="Arial"/>
          <w:sz w:val="16"/>
          <w:szCs w:val="16"/>
        </w:rPr>
      </w:pPr>
      <w:r w:rsidRPr="009A55BB">
        <w:rPr>
          <w:rStyle w:val="Refdenotaalpie"/>
          <w:rFonts w:ascii="Arial" w:hAnsi="Arial" w:cs="Arial"/>
          <w:sz w:val="16"/>
          <w:szCs w:val="16"/>
        </w:rPr>
        <w:footnoteRef/>
      </w:r>
      <w:r w:rsidRPr="009A55BB">
        <w:rPr>
          <w:rFonts w:ascii="Arial" w:hAnsi="Arial" w:cs="Arial"/>
          <w:sz w:val="16"/>
          <w:szCs w:val="16"/>
        </w:rPr>
        <w:t xml:space="preserve"> Auditoría de carácter especial:  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145A43"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ED8350"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3E9EB882" wp14:editId="6A192113">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6116CB8A" wp14:editId="428B4DB7">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BDD042"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18E654DE" wp14:editId="57528E8E">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1533C97C" wp14:editId="7EC56319">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39407493">
    <w:abstractNumId w:val="10"/>
  </w:num>
  <w:num w:numId="2" w16cid:durableId="648872855">
    <w:abstractNumId w:val="11"/>
  </w:num>
  <w:num w:numId="3" w16cid:durableId="410932262">
    <w:abstractNumId w:val="9"/>
  </w:num>
  <w:num w:numId="4" w16cid:durableId="1857887162">
    <w:abstractNumId w:val="7"/>
  </w:num>
  <w:num w:numId="5" w16cid:durableId="1361664038">
    <w:abstractNumId w:val="6"/>
  </w:num>
  <w:num w:numId="6" w16cid:durableId="2015761075">
    <w:abstractNumId w:val="5"/>
  </w:num>
  <w:num w:numId="7" w16cid:durableId="1356077635">
    <w:abstractNumId w:val="4"/>
  </w:num>
  <w:num w:numId="8" w16cid:durableId="1054085559">
    <w:abstractNumId w:val="8"/>
  </w:num>
  <w:num w:numId="9" w16cid:durableId="325088067">
    <w:abstractNumId w:val="3"/>
  </w:num>
  <w:num w:numId="10" w16cid:durableId="286394543">
    <w:abstractNumId w:val="2"/>
  </w:num>
  <w:num w:numId="11" w16cid:durableId="1724324813">
    <w:abstractNumId w:val="1"/>
  </w:num>
  <w:num w:numId="12" w16cid:durableId="164637037">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5FBD"/>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4540"/>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97884"/>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391C"/>
    <w:rsid w:val="00635AC4"/>
    <w:rsid w:val="00640202"/>
    <w:rsid w:val="00662901"/>
    <w:rsid w:val="00692661"/>
    <w:rsid w:val="006E3610"/>
    <w:rsid w:val="006E6F58"/>
    <w:rsid w:val="00707095"/>
    <w:rsid w:val="00714DC4"/>
    <w:rsid w:val="0074397B"/>
    <w:rsid w:val="007455FF"/>
    <w:rsid w:val="00755896"/>
    <w:rsid w:val="0079518D"/>
    <w:rsid w:val="007B16C3"/>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E7376"/>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65FBD"/>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590F7D74"/>
  <w15:docId w15:val="{C2BD2836-91E3-4705-957E-C568645EA61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C65FBD"/>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C65FBD"/>
    <w:rPr>
      <w:rFonts w:ascii="Times New Roman" w:eastAsia="Times New Roman" w:hAnsi="Times New Roman"/>
    </w:rPr>
  </w:style>
  <w:style w:type="character" w:styleId="Refdenotaalpie">
    <w:name w:val="footnote reference"/>
    <w:uiPriority w:val="99"/>
    <w:locked/>
    <w:rsid w:val="00C65FBD"/>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F6CAB9EE9E54636A0F179D1997A7C84"/>
        <w:category>
          <w:name w:val="General"/>
          <w:gallery w:val="placeholder"/>
        </w:category>
        <w:types>
          <w:type w:val="bbPlcHdr"/>
        </w:types>
        <w:behaviors>
          <w:behavior w:val="content"/>
        </w:behaviors>
        <w:guid w:val="{C1331707-FF94-46F5-935D-D5F8EAEA2D15}"/>
      </w:docPartPr>
      <w:docPartBody>
        <w:p w:rsidR="009F45FD" w:rsidRDefault="009F45FD">
          <w:pPr>
            <w:pStyle w:val="2F6CAB9EE9E54636A0F179D1997A7C84"/>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F45FD"/>
    <w:rsid w:val="00497884"/>
    <w:rsid w:val="0063391C"/>
    <w:rsid w:val="009F45FD"/>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2F6CAB9EE9E54636A0F179D1997A7C84">
    <w:name w:val="2F6CAB9EE9E54636A0F179D1997A7C8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rHEvgZrBDymoQTq+mid5WgoMaTSecILOrKF609q1Ljw=</DigestValue>
    </Reference>
    <Reference Type="http://uri.etsi.org/01903#SignedProperties" URI="#idSignedProperties">
      <Transforms>
        <Transform Algorithm="http://www.w3.org/TR/2001/REC-xml-c14n-20010315"/>
      </Transforms>
      <DigestMethod Algorithm="http://www.w3.org/2001/04/xmlenc#sha256"/>
      <DigestValue>AYxbbhXtoVRLALSdTvWMm1MZQ6d5uC8r14k3sQZVTgY=</DigestValue>
    </Reference>
  </SignedInfo>
  <SignatureValue>CAt7K6xPJUKvHESDlvgauxB1pInWK6VGq74FPRNF3uiNmBwSO5efxqJsOpXbOxcqBTmbgtNXFiCPEDU9oKnVj0OYP7whfIf2jfgNumAy+kFqSYBBCZlRoHaJysR8ExlH2ez1bZIr1YvmQqGbOaW/Hrrv55uzlY2KY/dg43QPgzrleinjRzrLOpxSvNzQ8FEBmBEeLGeHYHtzschEgpBKO3IBpaw1GayjB/VbqXvH/oUCQ8oklSf+/IZjsYaKUZ8rIO1gIAtwH+xJCRNOOkA6NeR+R4oyEa/FfLoyIFee9sfzDn+aaq4KRrGa4IX/nm0Xj9yg6dWZnD2eFr43UEPl9A==</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SKNUemyF6fhnKzDKWw13I9r+x01yOCVJ7k/2SC2+XUs=</DigestValue>
      </Reference>
      <Reference URI="/word/numbering.xml?ContentType=application/vnd.openxmlformats-officedocument.wordprocessingml.numbering+xml">
        <DigestMethod Algorithm="http://www.w3.org/2001/04/xmlenc#sha256"/>
        <DigestValue>Ipv7CN/j6eXK7sDIZlj/ULyyf4lcruVRShwb6LyaFys=</DigestValue>
      </Reference>
      <Reference URI="/word/endnotes.xml?ContentType=application/vnd.openxmlformats-officedocument.wordprocessingml.endnotes+xml">
        <DigestMethod Algorithm="http://www.w3.org/2001/04/xmlenc#sha256"/>
        <DigestValue>8B0tu/0PVrU7FjnqL05YvP03E/nB4wOs50+jPxxKdvo=</DigestValue>
      </Reference>
      <Reference URI="/word/header2.xml?ContentType=application/vnd.openxmlformats-officedocument.wordprocessingml.header+xml">
        <DigestMethod Algorithm="http://www.w3.org/2001/04/xmlenc#sha256"/>
        <DigestValue>UQj8SPQe5rb1K2vD4VxgWo4ZRw2Kbgg00yomeJpVRJU=</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uaScbLU65nJKtTPnzf1FsEDAZxwbOApS/kN4oJ+u0Ws=</DigestValue>
      </Reference>
      <Reference URI="/word/footnotes.xml?ContentType=application/vnd.openxmlformats-officedocument.wordprocessingml.footnotes+xml">
        <DigestMethod Algorithm="http://www.w3.org/2001/04/xmlenc#sha256"/>
        <DigestValue>IcnMXd/Gv7d6aDO2oioP8D3Yo3XyiaBICK6XgAmy02E=</DigestValue>
      </Reference>
      <Reference URI="/word/header1.xml?ContentType=application/vnd.openxmlformats-officedocument.wordprocessingml.header+xml">
        <DigestMethod Algorithm="http://www.w3.org/2001/04/xmlenc#sha256"/>
        <DigestValue>/fkbFEbhL/nnCXwzVwNC7uQ6tsWIy5dMrqECfmr/HJI=</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NtuVsmz/0s1pY8Kzh7JVB+vL3MOEm2Xmdpsy9MpPk10=</DigestValue>
      </Reference>
      <Reference URI="/word/footer2.xml?ContentType=application/vnd.openxmlformats-officedocument.wordprocessingml.footer+xml">
        <DigestMethod Algorithm="http://www.w3.org/2001/04/xmlenc#sha256"/>
        <DigestValue>JiktCcty33Hen3CKW19b/DnLUKj18+yEgqqicp1d7kk=</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SQcOJwL1uKkJeSSY6JiLgbecW8vXNqP9dYdFh4GlCAk=</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5/MvneUqjcfKqxqNfPZ9H4iCAF+hb+lRE7K9q8XEcxk=</DigestValue>
      </Reference>
      <Reference URI="/word/glossary/styles.xml?ContentType=application/vnd.openxmlformats-officedocument.wordprocessingml.styles+xml">
        <DigestMethod Algorithm="http://www.w3.org/2001/04/xmlenc#sha256"/>
        <DigestValue>JA0S344eUxkVof8UO4q7TXvzo9ESdB6VJG5fSWQYaoo=</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nFlkTFq8brxskyyGbG81MWy0x4Y24vOtu6CpOgN2DuA=</DigestValue>
      </Reference>
      <Reference URI="/word/fontTable.xml?ContentType=application/vnd.openxmlformats-officedocument.wordprocessingml.fontTable+xml">
        <DigestMethod Algorithm="http://www.w3.org/2001/04/xmlenc#sha256"/>
        <DigestValue>ubuoGPD1PWwycTs6KyYRHZKqX1/zWmnKlEQqe51CIPY=</DigestValue>
      </Reference>
      <Reference URI="/word/settings.xml?ContentType=application/vnd.openxmlformats-officedocument.wordprocessingml.settings+xml">
        <DigestMethod Algorithm="http://www.w3.org/2001/04/xmlenc#sha256"/>
        <DigestValue>v5yh8ZnTtWGKT6+SUPl6fXGElyIhSPYhRsGc5UwD6Qw=</DigestValue>
      </Reference>
      <Reference URI="/word/footer1.xml?ContentType=application/vnd.openxmlformats-officedocument.wordprocessingml.footer+xml">
        <DigestMethod Algorithm="http://www.w3.org/2001/04/xmlenc#sha256"/>
        <DigestValue>y5si4o6aGCfHLxNrTF3LzdF542QohvFU6ETjHLLd4Dc=</DigestValue>
      </Reference>
      <Reference URI="/word/styles.xml?ContentType=application/vnd.openxmlformats-officedocument.wordprocessingml.styles+xml">
        <DigestMethod Algorithm="http://www.w3.org/2001/04/xmlenc#sha256"/>
        <DigestValue>hjGMCMgaSlTEqckRoNqP+/1FbqqpJny36ImfdF+rKLg=</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/FwO/QtCd3M2e6UiCd6VVebGS/nhElCpcqFEe0pnbMA=</DigestValue>
      </Reference>
    </Manifest>
    <SignatureProperties>
      <SignatureProperty Id="idSignatureTime" Target="#idPackageSignature">
        <mdssi:SignatureTime xmlns:mdssi="http://schemas.openxmlformats.org/package/2006/digital-signature">
          <mdssi:Format>YYYY-MM-DDThh:mm:ssTZD</mdssi:Format>
          <mdssi:Value>2025-10-15T19:57:34Z</mdssi:Value>
        </mdssi:SignatureTime>
      </SignatureProperty>
    </SignatureProperties>
  </Object>
  <Object>
    <xd:QualifyingProperties xmlns:xd="http://uri.etsi.org/01903/v1.3.2#" Target="#idPackageSignature">
      <xd:SignedProperties Id="idSignedProperties">
        <xd:SignedSignatureProperties>
          <xd:SigningTime>2025-10-15T19:57:34Z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oXV2b3mjQAIfnfhjTwN65ZXF58D6UKM7n6aQhGGjBvwCBCdQNnoYDzIwMjUxMDE1MTk1NzQ2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DE1MTk1NzQ2WjAvBgkqhkiG9w0BCQQxIgQgRy69q8kw5v3oDLNZH12jM17jgKMcRUUX9Tmc0XBZXp0wNwYLKoZIhvcNAQkQAi8xKDAmMCQwIgQgrKszXYj6Q2nTJpWV/NZakemXG2IrBO983WoSsYOW808wDQYJKoZIhvcNAQEBBQAEggEAHAyhkRXf6fhF3IC3qpMAXDnNbeCHbKadgkULfdIIrCQGzS3WHsLX2FSIpZ6qtVmdCWar7vDalDQIgk8ZLSvj1Nxsdqeobq5rnCL6PgY87o4q83htY6BbKtVoIX07p2TPDDT7DVNNuYe4jG4BisIKTR0FnZgJ4JnNpmxUfRqd0/+0If801HwRxJeVKwS/V1W/rPBiFrJrZhybY/ZFlXoi6s6E2FGIrHb08I8inBJ2yEMFmLIIFI8TE+LgK8OUbF2+zzc317QwoFAi+6iThuTotG1JXsUMl9FEO4fvipr2y3xbU7GwRBXYIveCM3gLkA+5UD1P9uQj+8RsW1o8NV4d4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OTI1MTUwNDA0WhcNMjUxMTI2MDMyNDA0WqBfMF0wHwYDVR0jBBgwFoAUsLvgCC5LE2jw0IBEA2ekP/8lY/YwEAYJKwYBBAGCNxUBBAMCAQAwCgYDVR0UBAMCAUAwHAYJKwYBBAGCNxUEBA8XDTI1MTEyNTE1MTQwNFowDQYJKoZIhvcNAQENBQADggIBABIysge1IqOew8cA7hFf7swu0kjriWwxvpNTae7/NrdthHYxpEdRXZJTTunAQgN2aE9Tjn2xtwqGWKBQv3in3lfsI7La8nlTSkYtcsuQaezGl9qgRYxsFhFEV3qmw1toKSmip4umTSeMozhpGhJWisvwDcG4o/2xlBZ5iIndYKddgpWN+eGjhzahsQRGjJd8eMcJecf6NFDfBAH30s7A0myrAhZREkVR0CKPiFH2mMWOY/6dOZfB50x59T6apmMCzoDfMoP4xR4+rYLj72s/sHKt9TO/j5jp6Wj2SAIWh/4CzrA5fZOPI4E6cFqp3ZvavzNpSiH4oHWOVdCW0J0xMFvF40gaN4CGx6WWmgzwQJAQ+RSLSF3AKydfbSILVbydY0j1aXH/yAWxaeSXBKmQ55m7dQxzoiB50NBI48ap6RrNPX+GW/LjzI2jMlK/4K/l9wZSHRwvDRNihl4pC15fZeF6R7BxOZBo2oyfyY5bkr7s2tqbpdoB/AQasHyN5PATgP5D+t9vWOZB+LgJnsndv945zhGJdAocBWq40oQAf+0Hrzc3goPQEI/Zy1kHuMOkmjCx4HpU2gTxYhErxiF/Gvm4txpv40tGUOlXN5VuoIXlOgfZagciZrXfw3MtvGFIrxiydmYfdVKetgnazEiPAmrq7OOmt9hYg0j7P+OMOfnw</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LWU0bHcoYYIPLggUz1LqIsrDsbFT17665/hHeesbIuA=</DigestValue>
                </xd:DigestAlgAndValue>
                <xd:CRLIdentifier>
                  <xd:Issuer>SERIALNUMBER=CPJ-2-100-098311,C=CR,O=MICITT,OU=DCFD,CN=CA POLITICA PERSONA FISICA - COSTA RICA v2</xd:Issuer>
                  <xd:IssueTime>2025-09-25T14:40:26Z</xd:IssueTime>
                  <xd:Number>65</xd:Number>
                </xd:CRLIdentifier>
              </xd:CRLRef>
              <xd:CRLRef>
                <xd:DigestAlgAndValue>
                  <DigestMethod Algorithm="http://www.w3.org/2001/04/xmlenc#sha256"/>
                  <DigestValue>xFCw3f6SYozLK7KNDfQHvqenzEgUsBOmvNZ9qs45mbM=</DigestValue>
                </xd:DigestAlgAndValue>
                <xd:CRLIdentifier>
                  <xd:Issuer>SERIALNUMBER=CPJ-2-100-098311,OU=DCFD,O=MICITT,C=CR,CN=CA RAIZ NACIONAL - COSTA RICA v2</xd:Issuer>
                  <xd:IssueTime>2025-07-31T14:32:46Z</xd:IssueTime>
                  <xd:Number>35</xd:Number>
                </xd:CRLIdentifier>
              </xd:CRLRef>
            </xd:CRLRefs>
            <xd:OCSPRefs>
              <xd:OCSPRef>
                <xd:OCSPIdentifier>
                  <xd:ResponderID>
                    <xd:ByKey>zYCXcp0n7tyqdjzRhkwP0tO/jG4=</xd:ByKey>
                  </xd:ResponderID>
                  <xd:ProducedAt>2025-10-15T19:57:46Z</xd:ProducedAt>
                </xd:OCSPIdentifier>
                <xd:DigestAlgAndValue>
                  <DigestMethod Algorithm="http://www.w3.org/2001/04/xmlenc#sha256"/>
                  <DigestValue>HxzaW6w3ylttDf3/T3pfWYXXZA98PxCA61/VJqe76e8=</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5MjUxNDQwMjZaFw0yNTExMjYwMzAwMjZaoF8wXTAfBgNVHSMEGDAWgBRonWk2y4Rue+qTYRn/WDAd1f9cyzAQBgkrBgEEAYI3FQEEAwIBADAKBgNVHRQEAwIBQTAcBgkrBgEEAYI3FQQEDxcNMjUxMTI1MTQ1MDI2WjANBgkqhkiG9w0BAQ0FAAOCAgEAWVHdfgHvt/UVqBOZtYJ92RyhyGTMNUPgVr1EaVY9X8AlCxKEtpIS8/mGJ5Qz5dnIwPVV1dMn8f4hUzswxjRBkxjYprW9oyFxfBrphQrMJ8Ywuw4XPEJSK33WIXAt2sEmKngrfZb+GECNId+fzGyxdora+Y6UGrMMwSFQTQql5crBLsjaMJweQTLgtS/bnh0l03zaWr0ExRV4UxI9tXHiJ4EBvTxj2jOBC8HWUHmPQCEQisO6e2ElP1YFh1DQjtqV3UHKa6KSNW7fiYfCQ5ecWwIxZcLYlmv7FXVY8vSofAcQ2X9Jzo4qy8SIkdJAUDsERwsOa1iqRYeTuDk2phkcihvYWjbUChhN+/tVKM9q0ui6iG6pL+XYx1iVkut/pGgmOVRyzBkYSifsQ6xjynOBbOsGtUW2T8F90UDLrRK919O8KJP96uvWIWRd4SFmpyHT4J/Um+lx9Zmcm+oPvFQTEk3lLmnAae0QfvegXyG/LeKnSxcoeDIYP1hR+bRwrEzEG8DhD52sKQ3Nx805Jx+QjWYb6PwTx5SGrgAli0HKkHqTMZe9HybpHJ/HrBHnB8nP7xt0rCBMWn7WusKxhzy3Q9nYYzmAODjQe754KY3QNlzOPt1+h0LCouyrk92HuzaAtVIkr+X2P3E5wCiaDi4WdP0wOg3L0UmsuZ+o1nyAimY=</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OCSPValues>
              <xd:EncapsulatedOCSPValue>MIIGlQoBAKCCBo4wggaKBgkrBgEFBQcwAQEEggZ7MIIGdzCBxaIWBBTNgJdynSfu3Kp2PNGGTA/S07+MbhgPMjAyNTEwMTUxOTU3NDZaMIGZMIGWMEwwCQYFKw4DAhoFAAQUzgxHzN03kqP+e9oD7BphnZQwSGIEFAlI/5tUAjbdMKRvs+Ivif5fd8qZAhMUABV0Nqfvh5tHOOJrAAIAFXQ2gAAYDzIwMjUxMDE1MTkxMzI0WqARGA8yMDI1MTAxNzA3MzMyNFqhIDAeMBwGCSsGAQQBgjcVBAQPFw0yNTEwMTYxOTIzMjRaMA0GCSqGSIb3DQEBCwUAA4IBAQAVZkXOMPSXwjUg+MHxv4I/3Vr7hr1mc8S160SRRGbh1SJYYvyGhkEG3SG5+3wP+ahpDm/kwJB4PMRCnzsQEEPWYQ1vX3YgG+TpQa5Mqb1WV37knuBVKjXATokAkq0s2LpcaMAaxMyVh2lZFFjpdVFCHORUUGMovy5zlMNXaFATiqONf8H3IElClO6ZJhdXZWxFe1o68u0Wkym//ZlNrlsGhvuvIGSEadfIhWkgnW7I3LuuYP5U1SvcFF8KB6F12yI/F8DIOhAGGvjXp5SyxXVr0d2/0d2J6lxe2Hev6sUnoXqx2FJCNHe3BoNfb0ixFpfEMUzI5cwrYU0j8h8ncnN3oIIElzCCBJMwggSPMIIDd6ADAgECAhMUABpwTJFJkemzNzqdAAIAGnBMMA0GCSqGSIb3DQEBCwUAMIGZMRkwFwYDVQQFExBDUEotNC0wMDAtMDA0MDE3MQswCQYDVQQGEwJDUjEkMCIGA1UEChMbQkFOQ08gQ0VOVFJBTCBERSBDT1NUQSBSSUNBMSIwIAYDVQQLExlESVZJU0lPTiBTSVNURU1BUyBERSBQQUdPMSUwIwYDVQQDExxDQSBTSU5QRSAtIFBFUlNPTkEgRklTSUNBIHYyMB4XDTI1MTAwODE4MjI1NVoXDTI1MTAyMjE4MjI1NVowHjEcMBoGA1UEAxMTU0ktQVBPQ1MtMTAxLmZkaS5jcjCCASIwDQYJKoZIhvcNAQEBBQADggEPADCCAQoCggEBAJlHO8smyzEQ0/U+BKZOib5gSnJCPMrxDM4wLio5Bpno255KtJHFmxbD69exzMBtnc18rjzqez/Pslba88h2dF89xn2SYbCr8Q9TVtt1z31F02InhlllQwP2eIBlb/TNiAtREea+rWVJmpZ6/ju2zm3LT/pwDqoePW1e1SIUSfMke2CFuSYVMxV8skkVGPFeLK89cznduDfybDDWeA+MrsOOfryI3ZiJNNtTNTkuch2EncHi9Z26dCs7UjZxjPSqxoKvgJt6nonU0R/wrbE91IWgHI8xEvRMVRP8r1AGb3orfdbBTodT/i0lvZY0eHuNim/kRyxH/IY+VcU6Sx4AgzcCAwEAAaOCAUgwggFEMD0GCSsGAQQBgjcVBwQwMC4GJisGAQQBgjcVCIXE6luC0eM1lZEbgvmXGIaly2uBf4P2/HeBuPEzAgFkAgEHMBMGA1UdJQQMMAoGCCsGAQUFBwMJMA4GA1UdDwEB/wQEAwIHgDAbBgkrBgEEAYI3FQoEDjAMMAoGCCsGAQUFBwMJMA8GCSsGAQUFBzABBQQCBQAwHwYDVR0jBBgwFoAUCUj/m1QCNt0wpG+z4i+J/l93ypkwHQYDVR0OBBYEFM2Al3KdJ+7cqnY80YZMD9LTv4xuMB4GA1UdEQQXMBWCE1NJLUFQT0NTLTEwMS5mZGkuY3IwUAYJKwYBBAGCNxkCBEMwQaA/BgorBgEEAYI3GQIBoDEEL1MtMS01LTIxLTMyMzk1NTA4NzgtNzUzNzk5NzM5LTE3NTY2MDE1MDMtMTA3MTMzMA0GCSqGSIb3DQEBCwUAA4IBAQBWGxzb41DGp3U0EbLXFfTsXxFuvkHBSJ2OdTpRM7YgYklUMtjOePm9k7/Ejf5nAgSGmOn60pG1sJoWdzPHQGGISwP/5VrBgE3bJt5+mI9GCv1w4x4m1B8a2N5v1vAAvKXcGqq+JMfOo0kgytKyHjwHOJoKbk5/TQ/CEQoZmLZGnH48j6RUDF5Et3Q993rXOLd4L4t+SvYNf1X4504d6pydywi6oNU+F8T1N7A5HgrFU9xOfCNHKl6DBh/1gWBn0EaIArFnbBL3YYnvu73YehX0oiInsm4YKcOyIMG+FbZQDSjsGPkSCcRtjOVkVcinXmtZyQ98l13IBCxPiCazUj6O</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BKBkBGIwYAIBAQYIYIE8AQEBAQUwMTANBglghkgBZQMEAgEFAAQgCjURd6SurQfjJaJFv0Dw5LMv
hF6wJCcbM6AenlVxZ9gCBCdQNnsYDzIwMjUxMDE1MTk1NzQ2WjAEgAIB9AEB/6CCB8Iwgge+MIIF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CSqGSIb3DQEJAzENBgsqhkiG9w0BCRABBDAcBgkqhkiG9w0BCQUxDxcNMjUxMDE1MTk1NzQ2WjAv
BgkqhkiG9w0BCQQxIgQgiMfzJdWd+FJMmD4AJRiAnCJ2Up6MW8qDLJR4qI0ne+wwNwYLKoZIhvcN
AQkQAi8xKDAmMCQwIgQgrKszXYj6Q2nTJpWV/NZakemXG2IrBO983WoSsYOW808wDQYJKoZIhvcN
AQEBBQAEggEAOBcTormsGTUYChh3gcB8++ETKjyp3KQCPfZ+uynWTYoaVOX1dmQfwAW2LlJUhIPq
gGsNlHX+WM2T+eH3JiZk1l85NmuXoK1kfjN3/K097pod04WS5HzyS78TvdM9eNJima7HrzHj942F
9ycvph6sl07Q6F7lnKjeUxnpYzY+wxmNNf4EY4DJlPR2ilkQ6E1o5sFdUF+LQiqxhj94GEgkINU8
N9Vw7kC6e8kAi5Wrda3RM2Uy0JMOTGxPkWQ8LIb/usXvgcBvhzI6b99xI9jO1ReDtG/ovLj0tEdv
esPM2awi8smmwwSoTnc4hzc27TzzbXDYy82DkDvnbNWhZ434hg==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EAD49-E406-4A6C-804E-26A39EC561BC}"/>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B4C703E7-3389-40D7-A1CE-FF6AAAD60A5F}"/>
</file>

<file path=customXml/itemProps4.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5.xml><?xml version="1.0" encoding="utf-8"?>
<ds:datastoreItem xmlns:ds="http://schemas.openxmlformats.org/officeDocument/2006/customXml" ds:itemID="{283BF82E-1A70-4392-8CF2-7DEAFF1953AE}">
  <ds:schemaRefs>
    <ds:schemaRef ds:uri="http://purl.org/dc/elements/1.1/"/>
    <ds:schemaRef ds:uri="http://purl.org/dc/dcmitype/"/>
    <ds:schemaRef ds:uri="62db5286-48a0-4e17-a672-7c89f7b8ca75"/>
    <ds:schemaRef ds:uri="http://www.w3.org/XML/1998/namespace"/>
    <ds:schemaRef ds:uri="http://purl.org/dc/terms/"/>
    <ds:schemaRef ds:uri="http://schemas.microsoft.com/sharepoint/v3"/>
    <ds:schemaRef ds:uri="http://schemas.microsoft.com/office/2006/documentManagement/types"/>
    <ds:schemaRef ds:uri="http://schemas.openxmlformats.org/package/2006/metadata/core-properties"/>
    <ds:schemaRef ds:uri="http://schemas.microsoft.com/office/infopath/2007/PartnerControls"/>
    <ds:schemaRef ds:uri="b875e23b-67d9-4b2e-bdec-edacbf90b326"/>
    <ds:schemaRef ds:uri="http://schemas.microsoft.com/office/2006/metadata/properties"/>
  </ds:schemaRefs>
</ds:datastoreItem>
</file>

<file path=customXml/itemProps6.xml><?xml version="1.0" encoding="utf-8"?>
<ds:datastoreItem xmlns:ds="http://schemas.openxmlformats.org/officeDocument/2006/customXml" ds:itemID="{FB2C1DEA-7929-4BB4-BC7B-27E98AF85CCB}"/>
</file>

<file path=customXml/itemProps7.xml><?xml version="1.0" encoding="utf-8"?>
<ds:datastoreItem xmlns:ds="http://schemas.openxmlformats.org/officeDocument/2006/customXml" ds:itemID="{6B15B398-1310-4DCE-A17B-8600DD673552}"/>
</file>

<file path=docProps/app.xml><?xml version="1.0" encoding="utf-8"?>
<Properties xmlns="http://schemas.openxmlformats.org/officeDocument/2006/extended-properties" xmlns:vt="http://schemas.openxmlformats.org/officeDocument/2006/docPropsVTypes">
  <Template>plantilla-DAI</Template>
  <TotalTime>183</TotalTime>
  <Pages>2</Pages>
  <Words>296</Words>
  <Characters>1601</Characters>
  <Application>Microsoft Office Word</Application>
  <DocSecurity>0</DocSecurity>
  <Lines>64</Lines>
  <Paragraphs>19</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1878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AI-0237-2025</dc:title>
  <dc:subject/>
  <dc:creator>BERROCAL MEZA MELISSA</dc:creator>
  <cp:keywords/>
  <dc:description/>
  <cp:lastModifiedBy>VARGAS GUERRERO JOSE JOAQUIN</cp:lastModifiedBy>
  <cp:revision>2</cp:revision>
  <cp:lastPrinted>2011-05-05T20:16:00Z</cp:lastPrinted>
  <dcterms:created xsi:type="dcterms:W3CDTF">2025-10-15T16:41:00Z</dcterms:created>
  <dcterms:modified xsi:type="dcterms:W3CDTF">2025-10-15T19:56:00Z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Gerencia|7f4773cf-2cb9-48b6-88d2-9e4750a72616;#74;#DST - División de Servicios Tecnológicos|adffd8fa-f5e1-40d6-917f-7a20c51b5b7e</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74fe0544,3ee9d65f,6f544e16</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2025-10-15T16:43:46Z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137f7004-9174-4d54-8d8e-0d0185dbbbc9</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497c80e1-2bf0-4f31-b808-2f5ecd751ffd,9;1afe6994-8faf-447a-9c55-27a860d20fdf,13;cf7072bc-9575-4d0b-b529-251f6b43b02b,14;cf7072bc-9575-4d0b-b529-251f6b43b02b,14;</vt:lpwstr>
  </property>
  <property fmtid="{D5CDD505-2E9C-101B-9397-08002B2CF9AE}" pid="32" name="Order">
    <vt:r8>205000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11/01/2025 23:49:12</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Gerencia|7f4773cf-2cb9-48b6-88d2-9e4750a72616;#74;#DST - División de Servicios Tecnológicos|adffd8fa-f5e1-40d6-917f-7a20c51b5b7e</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