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Default Extension="sigs" ContentType="application/vnd.openxmlformats-package.digital-signature-origin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xmlsignatures/sig1.xml" ContentType="application/vnd.openxmlformats-package.digital-signature-xmlsignature+xml"/>
</Types>
</file>

<file path=_rels/.rels>&#65279;<?xml version="1.0" encoding="utf-8"?><Relationships xmlns="http://schemas.openxmlformats.org/package/2006/relationships"><Relationship Type="http://schemas.openxmlformats.org/officeDocument/2006/relationships/extended-properties" Target="docProps/app.xml" Id="rId3" /><Relationship Type="http://schemas.openxmlformats.org/package/2006/relationships/metadata/core-properties" Target="docProps/core.xml" Id="rId2" /><Relationship Type="http://schemas.openxmlformats.org/officeDocument/2006/relationships/officeDocument" Target="word/document.xml" Id="rId1" /><Relationship Type="http://schemas.openxmlformats.org/officeDocument/2006/relationships/custom-properties" Target="docProps/custom.xml" Id="rId4" /><Relationship Type="http://schemas.openxmlformats.org/package/2006/relationships/digital-signature/origin" Target="/_xmlsignatures/origin.sigs" Id="rId5" /></Relationships>
</file>

<file path=word/document.xml><?xml version="1.0" encoding="utf-8"?>
<w:document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:rsidRPr="00E52841" w:rsidR="003554C5" w:rsidP="00E52841" w:rsidRDefault="00E52841" w14:paraId="56929E61" w14:textId="0E9A16A3">
      <w:pPr>
        <w:jc w:val="left"/>
        <w:rPr>
          <w:rFonts w:ascii="Arial" w:hAnsi="Arial" w:cs="Arial"/>
          <w:sz w:val="24"/>
          <w:lang w:val="es-CR" w:eastAsia="es-CR"/>
        </w:rPr>
      </w:pPr>
      <w:r w:rsidRPr="00E52841">
        <w:rPr>
          <w:rFonts w:ascii="Arial" w:hAnsi="Arial" w:cs="Arial"/>
          <w:sz w:val="24"/>
          <w:lang w:val="es-CR" w:eastAsia="es-CR"/>
        </w:rPr>
        <w:t>30 de julio del 2025</w:t>
      </w:r>
    </w:p>
    <w:sdt>
      <w:sdtPr>
        <w:alias w:val="Consecutivo"/>
        <w:tag w:val="Consecutivo"/>
        <w:id w:val="867724263"/>
        <w:placeholder>
          <w:docPart w:val="E8D295195F3F4476A551F551CEC2097C"/>
        </w:placeholder>
        <w:text/>
      </w:sdtPr>
      <w:sdtEndPr/>
      <w:sdtContent>
        <w:p w:rsidR="003554C5" w:rsidP="0085692C" w:rsidRDefault="00BF4EBD" w14:paraId="51D2DA9C" w14:textId="77777777">
          <w:r>
            <w:rPr>
              <w:rStyle w:val="Textodelmarcadordeposicin"/>
              <w:rFonts w:eastAsia="Calibri"/>
            </w:rPr>
            <w:t>AI-0158-2025</w:t>
          </w:r>
        </w:p>
      </w:sdtContent>
    </w:sdt>
    <w:p w:rsidRPr="00F835F3" w:rsidR="00BF4EBD" w:rsidP="0085692C" w:rsidRDefault="00BF4EBD" w14:paraId="211977AD" w14:textId="77777777"/>
    <w:p w:rsidRPr="00E52841" w:rsidR="00E52841" w:rsidP="00E52841" w:rsidRDefault="00E52841" w14:paraId="6655EC79" w14:textId="77777777">
      <w:pPr>
        <w:jc w:val="left"/>
        <w:rPr>
          <w:rFonts w:ascii="Arial" w:hAnsi="Arial" w:cs="Arial"/>
          <w:sz w:val="24"/>
          <w:lang w:val="es-CR" w:eastAsia="es-CR"/>
        </w:rPr>
      </w:pPr>
      <w:r w:rsidRPr="00E52841">
        <w:rPr>
          <w:rFonts w:ascii="Arial" w:hAnsi="Arial" w:cs="Arial"/>
          <w:sz w:val="24"/>
          <w:lang w:val="es-CR" w:eastAsia="es-CR"/>
        </w:rPr>
        <w:t>Señor</w:t>
      </w:r>
    </w:p>
    <w:p w:rsidRPr="00E52841" w:rsidR="00E52841" w:rsidP="00E52841" w:rsidRDefault="00E52841" w14:paraId="095DC73C" w14:textId="77777777">
      <w:pPr>
        <w:jc w:val="left"/>
        <w:rPr>
          <w:rFonts w:ascii="Arial" w:hAnsi="Arial" w:cs="Arial"/>
          <w:sz w:val="24"/>
          <w:lang w:val="es-CR" w:eastAsia="es-CR"/>
        </w:rPr>
      </w:pPr>
      <w:r w:rsidRPr="00E52841">
        <w:rPr>
          <w:rFonts w:ascii="Arial" w:hAnsi="Arial" w:cs="Arial"/>
          <w:sz w:val="24"/>
          <w:lang w:val="es-CR" w:eastAsia="es-CR"/>
        </w:rPr>
        <w:t>Pablo Villalobos González, Gerente</w:t>
      </w:r>
    </w:p>
    <w:p w:rsidRPr="00E52841" w:rsidR="00E52841" w:rsidP="00E52841" w:rsidRDefault="00E52841" w14:paraId="6DB10423" w14:textId="77777777">
      <w:pPr>
        <w:jc w:val="left"/>
        <w:rPr>
          <w:rFonts w:ascii="Arial" w:hAnsi="Arial" w:cs="Arial"/>
          <w:b/>
          <w:color w:val="1F4E79"/>
          <w:sz w:val="24"/>
          <w:lang w:val="es-CR" w:eastAsia="es-CR"/>
        </w:rPr>
      </w:pPr>
      <w:r w:rsidRPr="00E52841">
        <w:rPr>
          <w:rFonts w:ascii="Arial" w:hAnsi="Arial" w:cs="Arial"/>
          <w:b/>
          <w:color w:val="1F4E79"/>
          <w:sz w:val="24"/>
          <w:lang w:val="es-CR" w:eastAsia="es-CR"/>
        </w:rPr>
        <w:t>BANCO CENTRAL DE COSTA RICA</w:t>
      </w:r>
    </w:p>
    <w:p w:rsidRPr="00E52841" w:rsidR="00E52841" w:rsidP="00E52841" w:rsidRDefault="00E52841" w14:paraId="3AF8AD86" w14:textId="77777777">
      <w:pPr>
        <w:jc w:val="left"/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7125BC6D" w14:textId="77777777">
      <w:pPr>
        <w:jc w:val="left"/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4FBA9E21" w14:textId="77777777">
      <w:pPr>
        <w:rPr>
          <w:rFonts w:ascii="Arial" w:hAnsi="Arial" w:cs="Arial"/>
          <w:b/>
          <w:bCs/>
          <w:sz w:val="24"/>
          <w:lang w:val="es-CR" w:eastAsia="es-CR"/>
        </w:rPr>
      </w:pPr>
      <w:r w:rsidRPr="00E52841">
        <w:rPr>
          <w:rFonts w:ascii="Arial" w:hAnsi="Arial" w:cs="Arial"/>
          <w:b/>
          <w:sz w:val="24"/>
          <w:lang w:val="es-CR" w:eastAsia="es-CR"/>
        </w:rPr>
        <w:t xml:space="preserve">Ref. Comunicación del Informe </w:t>
      </w:r>
      <w:r w:rsidRPr="00E52841">
        <w:rPr>
          <w:rFonts w:ascii="Arial" w:hAnsi="Arial" w:cs="Arial"/>
          <w:b/>
          <w:bCs/>
          <w:sz w:val="24"/>
          <w:lang w:val="es-CR" w:eastAsia="es-CR"/>
        </w:rPr>
        <w:t>de auditoría del cálculo de datos de reservas internacionales</w:t>
      </w:r>
    </w:p>
    <w:p w:rsidRPr="00E52841" w:rsidR="00E52841" w:rsidP="00E52841" w:rsidRDefault="00E52841" w14:paraId="45512DA2" w14:textId="77777777">
      <w:pPr>
        <w:jc w:val="left"/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56506AEE" w14:textId="77777777">
      <w:pPr>
        <w:jc w:val="left"/>
        <w:rPr>
          <w:rFonts w:ascii="Arial" w:hAnsi="Arial" w:cs="Arial"/>
          <w:sz w:val="24"/>
          <w:lang w:val="es-CR" w:eastAsia="es-CR"/>
        </w:rPr>
      </w:pPr>
      <w:r w:rsidRPr="00E52841">
        <w:rPr>
          <w:rFonts w:ascii="Arial" w:hAnsi="Arial" w:cs="Arial"/>
          <w:sz w:val="24"/>
          <w:lang w:val="es-CR" w:eastAsia="es-CR"/>
        </w:rPr>
        <w:t>Estimado señor:</w:t>
      </w:r>
    </w:p>
    <w:p w:rsidRPr="00E52841" w:rsidR="00E52841" w:rsidP="00E52841" w:rsidRDefault="00E52841" w14:paraId="66230673" w14:textId="77777777">
      <w:pPr>
        <w:jc w:val="left"/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68BB4962" w14:textId="77777777">
      <w:pPr>
        <w:tabs>
          <w:tab w:val="left" w:pos="5505"/>
        </w:tabs>
        <w:rPr>
          <w:rFonts w:ascii="Arial" w:hAnsi="Arial" w:cs="Arial"/>
          <w:sz w:val="24"/>
          <w:lang w:val="es-CR" w:eastAsia="es-CR"/>
        </w:rPr>
      </w:pPr>
      <w:r w:rsidRPr="00E52841">
        <w:rPr>
          <w:rFonts w:ascii="Arial" w:hAnsi="Arial" w:cs="Arial"/>
          <w:sz w:val="24"/>
          <w:lang w:val="es-CR" w:eastAsia="es-CR"/>
        </w:rPr>
        <w:t xml:space="preserve">El informe adjunto contiene los resultados correspondientes al estudio </w:t>
      </w:r>
      <w:bookmarkStart w:name="_Hlk175132658" w:id="0"/>
      <w:r w:rsidRPr="00E52841">
        <w:rPr>
          <w:rFonts w:ascii="Arial" w:hAnsi="Arial" w:cs="Arial"/>
          <w:sz w:val="24"/>
          <w:lang w:val="es-CR" w:eastAsia="es-CR"/>
        </w:rPr>
        <w:t>especial</w:t>
      </w:r>
      <w:r w:rsidRPr="00E52841">
        <w:rPr>
          <w:rFonts w:ascii="Arial" w:hAnsi="Arial" w:cs="Arial"/>
          <w:sz w:val="24"/>
          <w:vertAlign w:val="superscript"/>
          <w:lang w:val="es-CR" w:eastAsia="es-CR"/>
        </w:rPr>
        <w:footnoteReference w:id="1"/>
      </w:r>
      <w:r w:rsidRPr="00E52841">
        <w:rPr>
          <w:rFonts w:ascii="Arial" w:hAnsi="Arial" w:cs="Arial"/>
          <w:sz w:val="24"/>
          <w:lang w:val="es-CR" w:eastAsia="es-CR"/>
        </w:rPr>
        <w:t xml:space="preserve"> </w:t>
      </w:r>
      <w:bookmarkEnd w:id="0"/>
      <w:r w:rsidRPr="00E52841">
        <w:rPr>
          <w:rFonts w:ascii="Arial" w:hAnsi="Arial" w:cs="Arial"/>
          <w:sz w:val="24"/>
          <w:lang w:val="es-CR" w:eastAsia="es-CR"/>
        </w:rPr>
        <w:t>mediante el cual esta Auditoría evaluó el cálculo de los datos de reservas internacionales, que está bajo la responsabilidad de la División Análisis de Datos y Estadísticas del Banco Central de Costa Rica.</w:t>
      </w:r>
    </w:p>
    <w:p w:rsidRPr="00E52841" w:rsidR="00E52841" w:rsidP="00E52841" w:rsidRDefault="00E52841" w14:paraId="73FB2C1C" w14:textId="77777777">
      <w:pPr>
        <w:tabs>
          <w:tab w:val="left" w:pos="5505"/>
        </w:tabs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05D82383" w14:textId="77777777">
      <w:pPr>
        <w:rPr>
          <w:rFonts w:ascii="Arial" w:hAnsi="Arial" w:cs="Arial"/>
          <w:sz w:val="24"/>
        </w:rPr>
      </w:pPr>
      <w:r w:rsidRPr="00E52841">
        <w:rPr>
          <w:rFonts w:ascii="Arial" w:hAnsi="Arial" w:cs="Arial"/>
          <w:sz w:val="24"/>
        </w:rPr>
        <w:t>La actividad de auditoría interna en el Banco Central de Costa Rica se realiza de acuerdo con las Normas para el Ejercicio de la Auditoría Interna en el Sector Público y las Normas Generales de Auditoría para el Sector Público, ambas emitidas por la Contraloría General de la República.</w:t>
      </w:r>
    </w:p>
    <w:p w:rsidRPr="00E52841" w:rsidR="00E52841" w:rsidP="00E52841" w:rsidRDefault="00E52841" w14:paraId="4FD71D73" w14:textId="77777777">
      <w:pPr>
        <w:contextualSpacing/>
        <w:jc w:val="left"/>
        <w:rPr>
          <w:rFonts w:ascii="Arial" w:hAnsi="Arial" w:cs="Arial"/>
          <w:sz w:val="24"/>
          <w:lang w:val="es-CR" w:eastAsia="es-CR"/>
        </w:rPr>
      </w:pPr>
    </w:p>
    <w:p w:rsidRPr="00E52841" w:rsidR="00E52841" w:rsidP="00E52841" w:rsidRDefault="00E52841" w14:paraId="0A919BD9" w14:textId="77777777">
      <w:pPr>
        <w:rPr>
          <w:rFonts w:ascii="Arial" w:hAnsi="Arial" w:cs="Arial"/>
          <w:sz w:val="24"/>
          <w:lang w:val="es-MX" w:eastAsia="es-MX"/>
        </w:rPr>
      </w:pPr>
      <w:r w:rsidRPr="00E52841">
        <w:rPr>
          <w:rFonts w:ascii="Arial" w:hAnsi="Arial" w:cs="Arial"/>
          <w:sz w:val="24"/>
          <w:lang w:val="es-MX" w:eastAsia="es-MX"/>
        </w:rPr>
        <w:t xml:space="preserve">La Auditoría Interna realizó las conferencias técnica y final de este informe con la División Análisis de Datos y Estadísticas y la Gerencia, respectivamente, como parte de la comunicación preliminar de los resultados. </w:t>
      </w:r>
    </w:p>
    <w:p w:rsidRPr="00E52841" w:rsidR="00E52841" w:rsidP="00E52841" w:rsidRDefault="00E52841" w14:paraId="0F1489DC" w14:textId="77777777">
      <w:pPr>
        <w:rPr>
          <w:rFonts w:ascii="Arial" w:hAnsi="Arial" w:cs="Arial"/>
          <w:sz w:val="24"/>
          <w:lang w:val="es-MX" w:eastAsia="es-MX"/>
        </w:rPr>
      </w:pPr>
    </w:p>
    <w:p w:rsidRPr="00E52841" w:rsidR="00E52841" w:rsidP="00E52841" w:rsidRDefault="00E52841" w14:paraId="21F96EFA" w14:textId="77777777">
      <w:pPr>
        <w:jc w:val="left"/>
        <w:rPr>
          <w:rFonts w:ascii="Arial" w:hAnsi="Arial" w:cs="Arial"/>
          <w:sz w:val="24"/>
          <w:lang w:val="pt-BR" w:eastAsia="es-CR"/>
        </w:rPr>
      </w:pPr>
      <w:r w:rsidRPr="00E52841">
        <w:rPr>
          <w:rFonts w:ascii="Times New Roman" w:hAnsi="Times New Roman"/>
          <w:noProof/>
          <w:sz w:val="24"/>
          <w:lang w:val="es-CR" w:eastAsia="es-CR"/>
        </w:rPr>
        <w:drawing>
          <wp:anchor distT="0" distB="0" distL="114300" distR="114300" simplePos="0" relativeHeight="251659264" behindDoc="1" locked="0" layoutInCell="1" allowOverlap="1" wp14:editId="22F35502" wp14:anchorId="212DB8F9">
            <wp:simplePos x="0" y="0"/>
            <wp:positionH relativeFrom="column">
              <wp:posOffset>-213995</wp:posOffset>
            </wp:positionH>
            <wp:positionV relativeFrom="paragraph">
              <wp:posOffset>100965</wp:posOffset>
            </wp:positionV>
            <wp:extent cx="2506980" cy="388620"/>
            <wp:effectExtent l="0" t="0" r="7620" b="0"/>
            <wp:wrapNone/>
            <wp:docPr id="37" name="Imagen 10" descr="Text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Imagen 10" descr="Texto&#10;&#10;El contenido generado por IA puede ser incorrecto.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06980" cy="3886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E52841">
        <w:rPr>
          <w:rFonts w:ascii="Arial" w:hAnsi="Arial" w:cs="Arial"/>
          <w:sz w:val="24"/>
          <w:lang w:val="pt-BR" w:eastAsia="es-CR"/>
        </w:rPr>
        <w:t>Atentamente,</w:t>
      </w:r>
    </w:p>
    <w:p w:rsidRPr="00E52841" w:rsidR="00E52841" w:rsidP="00E52841" w:rsidRDefault="00E52841" w14:paraId="79232D2E" w14:textId="77777777">
      <w:pPr>
        <w:tabs>
          <w:tab w:val="left" w:pos="3120"/>
        </w:tabs>
        <w:jc w:val="left"/>
        <w:rPr>
          <w:rFonts w:ascii="Arial" w:hAnsi="Arial" w:cs="Arial"/>
          <w:sz w:val="24"/>
          <w:lang w:val="pt-BR" w:eastAsia="es-CR"/>
        </w:rPr>
      </w:pPr>
      <w:r w:rsidRPr="00E52841">
        <w:rPr>
          <w:rFonts w:ascii="Arial" w:hAnsi="Arial" w:cs="Arial"/>
          <w:sz w:val="24"/>
          <w:lang w:val="pt-BR" w:eastAsia="es-CR"/>
        </w:rPr>
        <w:tab/>
      </w:r>
    </w:p>
    <w:p w:rsidRPr="00E52841" w:rsidR="00E52841" w:rsidP="00E52841" w:rsidRDefault="00E52841" w14:paraId="55893F09" w14:textId="77777777">
      <w:pPr>
        <w:jc w:val="left"/>
        <w:rPr>
          <w:rFonts w:ascii="Arial" w:hAnsi="Arial" w:cs="Arial"/>
          <w:sz w:val="24"/>
          <w:lang w:val="pt-BR" w:eastAsia="es-CR"/>
        </w:rPr>
      </w:pPr>
    </w:p>
    <w:p w:rsidRPr="00E52841" w:rsidR="00E52841" w:rsidP="00E52841" w:rsidRDefault="00E52841" w14:paraId="0D4429E5" w14:textId="77777777">
      <w:pPr>
        <w:jc w:val="left"/>
        <w:rPr>
          <w:rFonts w:ascii="Arial" w:hAnsi="Arial" w:cs="Arial"/>
          <w:sz w:val="24"/>
          <w:lang w:val="pt-BR" w:eastAsia="es-CR"/>
        </w:rPr>
      </w:pPr>
      <w:r w:rsidRPr="00E52841">
        <w:rPr>
          <w:rFonts w:ascii="Arial" w:hAnsi="Arial" w:cs="Arial"/>
          <w:sz w:val="24"/>
          <w:lang w:val="pt-BR" w:eastAsia="es-CR"/>
        </w:rPr>
        <w:t>Joaquín Vargas Guerrero</w:t>
      </w:r>
    </w:p>
    <w:p w:rsidRPr="00E52841" w:rsidR="00E52841" w:rsidP="00E52841" w:rsidRDefault="00E52841" w14:paraId="0B07DFB5" w14:textId="77777777">
      <w:pPr>
        <w:jc w:val="left"/>
        <w:rPr>
          <w:rFonts w:ascii="Arial" w:hAnsi="Arial" w:cs="Arial"/>
          <w:b/>
          <w:bCs/>
          <w:sz w:val="24"/>
          <w:lang w:val="pt-BR" w:eastAsia="es-CR"/>
        </w:rPr>
      </w:pPr>
      <w:r w:rsidRPr="00E52841">
        <w:rPr>
          <w:rFonts w:ascii="Arial" w:hAnsi="Arial" w:cs="Arial"/>
          <w:b/>
          <w:bCs/>
          <w:sz w:val="24"/>
          <w:lang w:val="pt-BR" w:eastAsia="es-CR"/>
        </w:rPr>
        <w:t>Auditor Interno</w:t>
      </w:r>
    </w:p>
    <w:p w:rsidRPr="00E52841" w:rsidR="00E52841" w:rsidP="00E52841" w:rsidRDefault="00E52841" w14:paraId="481DC7FE" w14:textId="77777777">
      <w:pPr>
        <w:jc w:val="left"/>
        <w:rPr>
          <w:rFonts w:ascii="Arial" w:hAnsi="Arial" w:cs="Arial"/>
          <w:b/>
          <w:bCs/>
          <w:sz w:val="24"/>
          <w:lang w:val="pt-BR" w:eastAsia="es-CR"/>
        </w:rPr>
      </w:pPr>
    </w:p>
    <w:p w:rsidRPr="00E52841" w:rsidR="00E52841" w:rsidP="00E52841" w:rsidRDefault="00E52841" w14:paraId="398E3FAE" w14:textId="77777777">
      <w:pPr>
        <w:pStyle w:val="CC"/>
      </w:pPr>
      <w:r w:rsidRPr="00E52841">
        <w:t>Cc.</w:t>
      </w:r>
      <w:r w:rsidRPr="00E52841">
        <w:tab/>
        <w:t>División Análisis de Datos y Estadísticas</w:t>
      </w:r>
    </w:p>
    <w:p w:rsidR="00A26E9E" w:rsidP="0085692C" w:rsidRDefault="00A26E9E" w14:paraId="5308F4A7" w14:textId="77777777">
      <w:pPr>
        <w:pStyle w:val="Negrita"/>
      </w:pPr>
    </w:p>
    <w:bookmarkStart w:name="_MON_1815381006" w:id="1"/>
    <w:bookmarkEnd w:id="1"/>
    <w:p w:rsidRPr="002307FE" w:rsidR="002307FE" w:rsidP="00E52841" w:rsidRDefault="007B54F5" w14:paraId="199E7D77" w14:textId="6613FC2F">
      <w:pPr>
        <w:jc w:val="center"/>
      </w:pPr>
      <w:r>
        <w:object w:dxaOrig="1508" w:dyaOrig="984" w14:anchorId="13754C1C">
          <v:shapetype id="_x0000_t75" coordsize="21600,21600" filled="f" stroked="f" o:spt="75" o:preferrelative="t" path="m@4@5l@4@11@9@11@9@5xe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gradientshapeok="t" o:connecttype="rect" o:extrusionok="f"/>
            <o:lock v:ext="edit" aspectratio="t"/>
          </v:shapetype>
          <v:shape id="_x0000_i1029" style="width:75.4pt;height:49.2pt" o:ole="" type="#_x0000_t75">
            <v:imagedata o:title="" r:id="rId15"/>
          </v:shape>
          <o:OLEObject Type="Embed" ProgID="Word.Document.12" ShapeID="_x0000_i1029" DrawAspect="Icon" ObjectID="_1815381065" r:id="rId16">
            <o:FieldCodes>\s</o:FieldCodes>
          </o:OLEObject>
        </w:object>
      </w:r>
    </w:p>
    <w:p w:rsidRPr="002307FE" w:rsidR="002307FE" w:rsidP="002307FE" w:rsidRDefault="002307FE" w14:paraId="70400D0D" w14:textId="77777777"/>
    <w:p w:rsidRPr="002307FE" w:rsidR="002307FE" w:rsidP="002307FE" w:rsidRDefault="002307FE" w14:paraId="6441AF38" w14:textId="77777777"/>
    <w:p w:rsidRPr="002307FE" w:rsidR="002307FE" w:rsidP="002307FE" w:rsidRDefault="002307FE" w14:paraId="46EBEF27" w14:textId="77777777"/>
    <w:p w:rsidRPr="002307FE" w:rsidR="002307FE" w:rsidP="002307FE" w:rsidRDefault="002307FE" w14:paraId="64429604" w14:textId="77777777"/>
    <w:sectPr w:rsidRPr="002307FE" w:rsidR="002307FE" w:rsidSect="00060C03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2240" w:h="15840" w:code="1"/>
      <w:pgMar w:top="2449" w:right="1412" w:bottom="1701" w:left="2217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E85AA38" w14:textId="77777777" w:rsidR="00E52841" w:rsidRDefault="00E52841" w:rsidP="00D43D57">
      <w:r>
        <w:separator/>
      </w:r>
    </w:p>
  </w:endnote>
  <w:endnote w:type="continuationSeparator" w:id="0">
    <w:p w14:paraId="695084BF" w14:textId="77777777" w:rsidR="00E52841" w:rsidRDefault="00E52841" w:rsidP="00D43D5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a="http://schemas.openxmlformats.org/drawingml/2006/main" xmlns:aclsh="http://schemas.microsoft.com/office/drawing/2020/classificationShap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EC7A70" w:rsidRDefault="00E52841" w14:paraId="18622DF8" w14:textId="262BB74E">
    <w:pPr>
      <w:pStyle w:val="Piedepgina"/>
    </w:pPr>
    <w:r>
      <w:rPr>
        <w:noProof/>
      </w:rPr>
      <mc:AlternateContent>
        <mc:Choice Requires="wps">
          <w:drawing>
            <wp:anchor distT="0" distB="0" distL="0" distR="0" simplePos="0" relativeHeight="251698176" behindDoc="0" locked="0" layoutInCell="1" allowOverlap="1" wp14:editId="7E7E5474" wp14:anchorId="7623F4C3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1380714421" name="Cuadro de texto 2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E52841" w:rsidR="00E52841" w:rsidP="00E52841" w:rsidRDefault="00E52841" w14:paraId="56BDC0F1" w14:textId="489FCF84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52841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7623F4C3">
              <v:stroke joinstyle="miter"/>
              <v:path gradientshapeok="t" o:connecttype="rect"/>
            </v:shapetype>
            <v:shape id="Cuadro de texto 2" style="position:absolute;left:0;text-align:left;margin-left:0;margin-top:0;width:48pt;height:27.2pt;z-index:25169817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6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YctMCgIAABUEAAAOAAAAZHJzL2Uyb0RvYy54bWysU01v2zAMvQ/YfxB0X+x0abAacYqsRYYB&#10;QVsgHXpWZDk2IIkCpcTOfv0oxW66bqdhF5kmKX6897S47Y1mR4W+BVvy6STnTFkJVWv3Jf/xvP70&#10;hTMfhK2EBqtKflKe3y4/flh0rlBX0ICuFDIqYn3RuZI3Ibgiy7xslBF+Ak5ZCtaARgT6xX1Woeio&#10;utHZVZ7Psw6wcghSeU/e+3OQL1P9ulYyPNa1V4HpktNsIZ2Yzl08s+VCFHsUrmnlMIb4hymMaC01&#10;fS11L4JgB2z/KGVaieChDhMJJoO6bqVKO9A20/zdNttGOJV2IXC8e4XJ/7+y8uG4dU/IQv8VeiIw&#10;AtI5X3hyxn36Gk380qSM4gTh6RU21QcmyTnPb+Y5RSSFPs+uZ7MEa3a57NCHbwoMi0bJkVhJYInj&#10;xgdqSKljSuxlYd1qnZjR9jcHJUZPdpkwWqHf9cPYO6hOtA3CmWjv5Lqlnhvhw5NAYpbGJLWGRzpq&#10;DV3JYbA4awB//s0f8wlwinLWkVJKbknKnOnvloiIohoNHI1dMqY3+XXExR7MHZD+pvQUnEwmeTHo&#10;0awRzAvpeBUbUUhYSe1KvhvNu3CWLL0DqVarlET6cSJs7NbJWDriFEF87l8EugHpQBQ9wCgjUbwD&#10;/Jwbb3q3OgSCPbERMT0DOUBN2kskDe8kivvtf8q6vOblLwAAAP//AwBQSwMEFAAGAAgAAAAhACnj&#10;p/vZAAAAAwEAAA8AAABkcnMvZG93bnJldi54bWxMj8FOwzAMhu9IvENkJG4sZRsTlKYTmsRpCGkb&#10;F25Z4rWFxqkad+veHsNlXCz9+q3Pn4vlGFp1xD41kQzcTzJQSC76hioDH7vXu0dQiS1520ZCA2dM&#10;sCyvrwqb+3iiDR63XCmBUMqtgZq5y7VOrsZg0yR2SNIdYh8sS+wr7Xt7Enho9TTLFjrYhuRCbTtc&#10;1ei+t0Mw8LDht+GddrPPcXr+WncrNzusnTG3N+PLMyjGkS/L8Ksv6lCK0z4O5JNqDcgj/Dele1pI&#10;2gt3PgddFvq/e/kDAAD//wMAUEsBAi0AFAAGAAgAAAAhALaDOJL+AAAA4QEAABMAAAAAAAAAAAAA&#10;AAAAAAAAAFtDb250ZW50X1R5cGVzXS54bWxQSwECLQAUAAYACAAAACEAOP0h/9YAAACUAQAACwAA&#10;AAAAAAAAAAAAAAAvAQAAX3JlbHMvLnJlbHNQSwECLQAUAAYACAAAACEAnWHLTAoCAAAVBAAADgAA&#10;AAAAAAAAAAAAAAAuAgAAZHJzL2Uyb0RvYy54bWxQSwECLQAUAAYACAAAACEAKeOn+9kAAAADAQAA&#10;DwAAAAAAAAAAAAAAAABkBAAAZHJzL2Rvd25yZXYueG1sUEsFBgAAAAAEAAQA8wAAAGoFAAAAAA==&#10;">
              <v:textbox style="mso-fit-shape-to-text:t" inset="0,0,0,15pt">
                <w:txbxContent>
                  <w:p w:rsidRPr="00E52841" w:rsidR="00E52841" w:rsidP="00E52841" w:rsidRDefault="00E52841" w14:paraId="56BDC0F1" w14:textId="489FCF84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E52841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a="http://schemas.openxmlformats.org/drawingml/2006/main" xmlns:aclsh="http://schemas.microsoft.com/office/drawing/2020/classificationShape" xmlns:a14="http://schemas.microsoft.com/office/drawing/2010/main" xmlns:pic="http://schemas.openxmlformats.org/drawingml/2006/pictur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2307FE" w:rsidP="00FA54DF" w:rsidRDefault="00E52841" w14:paraId="16A42D7B" w14:textId="3859ACDA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noProof/>
        <w:color w:val="004990"/>
        <w:sz w:val="16"/>
        <w:szCs w:val="16"/>
      </w:rPr>
      <mc:AlternateContent>
        <mc:Choice Requires="wps">
          <w:drawing>
            <wp:anchor distT="0" distB="0" distL="0" distR="0" simplePos="0" relativeHeight="251699200" behindDoc="0" locked="0" layoutInCell="1" allowOverlap="1" wp14:editId="186CB760" wp14:anchorId="6348FD83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878996582" name="Cuadro de texto 3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E52841" w:rsidR="00E52841" w:rsidP="00E52841" w:rsidRDefault="00E52841" w14:paraId="7AD18F3F" w14:textId="547152B4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52841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6348FD83">
              <v:stroke joinstyle="miter"/>
              <v:path gradientshapeok="t" o:connecttype="rect"/>
            </v:shapetype>
            <v:shape id="Cuadro de texto 3" style="position:absolute;margin-left:0;margin-top:0;width:48pt;height:27.2pt;z-index:25169920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7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b+piDAIAABwEAAAOAAAAZHJzL2Uyb0RvYy54bWysU01v2zAMvQ/YfxB0X+x0abAacYqsRYYB&#10;QVsgHXpWZCk2YIkCpcTOfv0oJU66tqdhF5kmKX689zS77U3L9gp9A7bk41HOmbISqsZuS/7refnl&#10;G2c+CFuJFqwq+UF5fjv//GnWuUJdQQ1tpZBREeuLzpW8DsEVWeZlrYzwI3DKUlADGhHoF7dZhaKj&#10;6qbNrvJ8mnWAlUOQynvy3h+DfJ7qa61keNTaq8DaktNsIZ2Yzk08s/lMFFsUrm7kaQzxD1MY0Vhq&#10;ei51L4JgO2zelTKNRPCgw0iCyUDrRqq0A20zzt9ss66FU2kXAse7M0z+/5WVD/u1e0IW+u/QE4ER&#10;kM75wpMz7tNrNPFLkzKKE4SHM2yqD0ySc5rfTHOKSAp9nVxPJgnW7HLZoQ8/FBgWjZIjsZLAEvuV&#10;D9SQUoeU2MvCsmnbxExr/3JQYvRklwmjFfpNz5rq1fQbqA60FMKRb+/ksqHWK+HDk0AimKYl0YZH&#10;OnQLXcnhZHFWA/7+yB/zCXeKctaRYEpuSdGctT8t8RG1NRg4GJtkjG/y6wiP3Zk7IBmO6UU4mUzy&#10;YmgHUyOYF5LzIjaikLCS2pV8M5h34ahceg5SLRYpiWTkRFjZtZOxdIQrYvncvwh0J8ADMfUAg5pE&#10;8Qb3Y2686d1iFwj9REqE9gjkCXGSYOLq9Fyixl//p6zLo57/AQAA//8DAFBLAwQUAAYACAAAACEA&#10;KeOn+9kAAAADAQAADwAAAGRycy9kb3ducmV2LnhtbEyPwU7DMAyG70i8Q2QkbixlGxOUphOaxGkI&#10;aRsXblnitYXGqRp3694ew2VcLP36rc+fi+UYWnXEPjWRDNxPMlBILvqGKgMfu9e7R1CJLXnbRkID&#10;Z0ywLK+vCpv7eKINHrdcKYFQyq2BmrnLtU6uxmDTJHZI0h1iHyxL7Cvte3sSeGj1NMsWOtiG5EJt&#10;O1zV6L63QzDwsOG34Z12s89xev5adys3O6ydMbc348szKMaRL8vwqy/qUIrTPg7kk2oNyCP8N6V7&#10;WkjaC3c+B10W+r97+QMAAP//AwBQSwECLQAUAAYACAAAACEAtoM4kv4AAADhAQAAEwAAAAAAAAAA&#10;AAAAAAAAAAAAW0NvbnRlbnRfVHlwZXNdLnhtbFBLAQItABQABgAIAAAAIQA4/SH/1gAAAJQBAAAL&#10;AAAAAAAAAAAAAAAAAC8BAABfcmVscy8ucmVsc1BLAQItABQABgAIAAAAIQDjb+piDAIAABwEAAAO&#10;AAAAAAAAAAAAAAAAAC4CAABkcnMvZTJvRG9jLnhtbFBLAQItABQABgAIAAAAIQAp46f72QAAAAMB&#10;AAAPAAAAAAAAAAAAAAAAAGYEAABkcnMvZG93bnJldi54bWxQSwUGAAAAAAQABADzAAAAbAUAAAAA&#10;">
              <v:textbox style="mso-fit-shape-to-text:t" inset="0,0,0,15pt">
                <w:txbxContent>
                  <w:p w:rsidRPr="00E52841" w:rsidR="00E52841" w:rsidP="00E52841" w:rsidRDefault="00E52841" w14:paraId="7AD18F3F" w14:textId="547152B4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E52841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color w:val="004990"/>
          <w:sz w:val="16"/>
          <w:szCs w:val="16"/>
        </w:rPr>
        <w:alias w:val="Consecutivo"/>
        <w:tag w:val="Consecutivo"/>
        <w:id w:val="-1370214818"/>
        <w:placeholder>
          <w:docPart w:val="E8D295195F3F4476A551F551CEC2097C"/>
        </w:placeholder>
        <w:text/>
      </w:sdtPr>
      <w:sdtEndPr/>
      <w:sdtContent>
        <w:r>
          <w:rPr>
            <w:color w:val="004990"/>
            <w:sz w:val="16"/>
            <w:szCs w:val="16"/>
          </w:rPr>
          <w:t>AI-0158-2025</w:t>
        </w:r>
      </w:sdtContent>
    </w:sdt>
  </w:p>
  <w:p w:rsidR="002307FE" w:rsidP="00FA54DF" w:rsidRDefault="002307FE" w14:paraId="337186C6" w14:textId="77777777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-1683737976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:rsidR="00D2424F" w:rsidP="00FA54DF" w:rsidRDefault="00E220C4" w14:paraId="254C3186" w14:textId="77777777">
    <w:pPr>
      <w:pStyle w:val="Piedepgina"/>
      <w:tabs>
        <w:tab w:val="center" w:pos="4305"/>
        <w:tab w:val="left" w:pos="6290"/>
      </w:tabs>
      <w:jc w:val="left"/>
    </w:pPr>
    <w:r w:rsidRPr="00E220C4">
      <w:rPr>
        <w:color w:val="004990"/>
        <w:sz w:val="16"/>
        <w:szCs w:val="16"/>
      </w:rPr>
      <w:fldChar w:fldCharType="begin"/>
    </w:r>
    <w:r w:rsidRPr="00E220C4">
      <w:rPr>
        <w:color w:val="004990"/>
        <w:sz w:val="16"/>
        <w:szCs w:val="16"/>
      </w:rPr>
      <w:instrText>PAGE   \* MERGEFORMAT</w:instrText>
    </w:r>
    <w:r w:rsidRPr="00E220C4">
      <w:rPr>
        <w:color w:val="004990"/>
        <w:sz w:val="16"/>
        <w:szCs w:val="16"/>
      </w:rPr>
      <w:fldChar w:fldCharType="separate"/>
    </w:r>
    <w:r w:rsidR="00975042">
      <w:rPr>
        <w:noProof/>
        <w:color w:val="004990"/>
        <w:sz w:val="16"/>
        <w:szCs w:val="16"/>
      </w:rPr>
      <w:t>2</w:t>
    </w:r>
    <w:r w:rsidRPr="00E220C4">
      <w:rPr>
        <w:color w:val="004990"/>
        <w:sz w:val="16"/>
        <w:szCs w:val="16"/>
      </w:rPr>
      <w:fldChar w:fldCharType="end"/>
    </w:r>
    <w:r w:rsidR="001A43C4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1552" behindDoc="0" locked="0" layoutInCell="1" allowOverlap="1" wp14:editId="5776A5F0" wp14:anchorId="0F875FE6">
              <wp:simplePos x="0" y="0"/>
              <wp:positionH relativeFrom="column">
                <wp:posOffset>4578350</wp:posOffset>
              </wp:positionH>
              <wp:positionV relativeFrom="paragraph">
                <wp:posOffset>-250190</wp:posOffset>
              </wp:positionV>
              <wp:extent cx="1722755" cy="565785"/>
              <wp:effectExtent l="0" t="0" r="4445" b="0"/>
              <wp:wrapNone/>
              <wp:docPr id="7" name="Text Box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722755" cy="5657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Pr="00FA54DF" w:rsidR="00D2424F" w:rsidP="00FA54DF" w:rsidRDefault="00D2424F" w14:paraId="666D983C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Pr="00FA54DF" w:rsidR="00D2424F" w:rsidP="00FA54DF" w:rsidRDefault="00D2424F" w14:paraId="157618A1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="00D2424F" w:rsidP="00FA54DF" w:rsidRDefault="00D2424F" w14:paraId="6E9BA25D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:rsidR="00D2424F" w:rsidP="00FA54DF" w:rsidRDefault="00D2424F" w14:paraId="63B0CDBB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:rsidRPr="00FA54DF" w:rsidR="00D2424F" w:rsidP="00FA54DF" w:rsidRDefault="00D2424F" w14:paraId="10D17A32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id="Text Box 4" style="position:absolute;margin-left:360.5pt;margin-top:-19.7pt;width:135.65pt;height:44.55pt;z-index: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28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vO+W5AEAAKgDAAAOAAAAZHJzL2Uyb0RvYy54bWysU8tu2zAQvBfoPxC817IFK04Fy0GaIEWB&#10;9AGk/QCKIiWiEpdd0pbcr++Schy3vRW9ECSXmp2ZHW1vpqFnB4XegK34arHkTFkJjbFtxb99fXhz&#10;zZkPwjaiB6sqflSe3+xev9qOrlQ5dNA3ChmBWF+OruJdCK7MMi87NQi/AKcsFTXgIAIdsc0aFCOh&#10;D32WL5dX2QjYOASpvKfb+7nIdwlfayXDZ629CqyvOHELacW01nHNdltRtihcZ+SJhvgHFoMwlpqe&#10;oe5FEGyP5i+owUgEDzosJAwZaG2kShpIzWr5h5qnTjiVtJA53p1t8v8PVn46PLkvyML0DiYaYBLh&#10;3SPI755ZuOuEbdUtIoydEg01XkXLstH58vRptNqXPoLU40doaMhiHyABTRqH6ArpZIROAzieTVdT&#10;YDK23OT5pig4k1QrrorNdZFaiPL5a4c+vFcwsLipONJQE7o4PPoQ2Yjy+UlsZuHB9H0abG9/u6CH&#10;8Saxj4Rn6mGqJ2aaiuexbxRTQ3MkOQhzXCjetOkAf3I2UlQq7n/sBSrO+g+WLHm7Wq9jttJhXWxy&#10;OuBlpb6sCCsJquKBs3l7F+Y87h2atqNO8xAs3JKN2iSFL6xO9CkOSfgpujFvl+f06uUH2/0CAAD/&#10;/wMAUEsDBBQABgAIAAAAIQCyq2uz3wAAAAoBAAAPAAAAZHJzL2Rvd25yZXYueG1sTI/NTsMwEITv&#10;SLyDtUjcWrtpoDhkUyEQVxDlR+LmxtskIl5HsduEt8ec4Dia0cw35XZ2vTjRGDrPCKulAkFce9tx&#10;g/D2+ri4ARGiYWt6z4TwTQG21flZaQrrJ36h0y42IpVwKAxCG+NQSBnqlpwJSz8QJ+/gR2dikmMj&#10;7WimVO56mSl1LZ3pOC20ZqD7luqv3dEhvD8dPj9y9dw8uKth8rOS7LREvLyY725BRJrjXxh+8RM6&#10;VIlp749sg+gRNtkqfYkIi7XOQaSE1tkaxB4h1xuQVSn/X6h+AAAA//8DAFBLAQItABQABgAIAAAA&#10;IQC2gziS/gAAAOEBAAATAAAAAAAAAAAAAAAAAAAAAABbQ29udGVudF9UeXBlc10ueG1sUEsBAi0A&#10;FAAGAAgAAAAhADj9If/WAAAAlAEAAAsAAAAAAAAAAAAAAAAALwEAAF9yZWxzLy5yZWxzUEsBAi0A&#10;FAAGAAgAAAAhAOq875bkAQAAqAMAAA4AAAAAAAAAAAAAAAAALgIAAGRycy9lMm9Eb2MueG1sUEsB&#10;Ai0AFAAGAAgAAAAhALKra7PfAAAACgEAAA8AAAAAAAAAAAAAAAAAPgQAAGRycy9kb3ducmV2Lnht&#10;bFBLBQYAAAAABAAEAPMAAABKBQAAAAA=&#10;" w14:anchorId="0F875FE6">
              <v:textbox>
                <w:txbxContent>
                  <w:p w:rsidRPr="00FA54DF" w:rsidR="00D2424F" w:rsidP="00FA54DF" w:rsidRDefault="00D2424F" w14:paraId="666D983C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P="00FA54DF" w:rsidRDefault="00D2424F" w14:paraId="157618A1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P="00FA54DF" w:rsidRDefault="00D2424F" w14:paraId="6E9BA25D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D2424F" w:rsidP="00FA54DF" w:rsidRDefault="00D2424F" w14:paraId="63B0CDBB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P="00FA54DF" w:rsidRDefault="00D2424F" w14:paraId="10D17A32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3D3D4E">
      <w:rPr>
        <w:noProof/>
        <w:lang w:val="es-CR" w:eastAsia="es-CR"/>
      </w:rPr>
      <w:drawing>
        <wp:anchor distT="0" distB="0" distL="114300" distR="114300" simplePos="0" relativeHeight="251676672" behindDoc="1" locked="0" layoutInCell="1" allowOverlap="1" wp14:editId="1AC26CF7" wp14:anchorId="7DC8C88B">
          <wp:simplePos x="0" y="0"/>
          <wp:positionH relativeFrom="column">
            <wp:posOffset>4550781</wp:posOffset>
          </wp:positionH>
          <wp:positionV relativeFrom="paragraph">
            <wp:posOffset>-190500</wp:posOffset>
          </wp:positionV>
          <wp:extent cx="8890" cy="431165"/>
          <wp:effectExtent l="0" t="0" r="0" b="0"/>
          <wp:wrapNone/>
          <wp:docPr id="4" name="Imagen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2424F">
      <w:tab/>
    </w:r>
    <w:r w:rsidR="00D2424F">
      <w:tab/>
    </w:r>
    <w:r w:rsidR="00D2424F">
      <w:tab/>
    </w:r>
  </w:p>
</w:ftr>
</file>

<file path=word/footer3.xml><?xml version="1.0" encoding="utf-8"?>
<w:ftr xmlns:a="http://schemas.openxmlformats.org/drawingml/2006/main" xmlns:aclsh="http://schemas.microsoft.com/office/drawing/2020/classificationShape" xmlns:a14="http://schemas.microsoft.com/office/drawing/2010/main" xmlns:pic="http://schemas.openxmlformats.org/drawingml/2006/pictur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F64992" w:rsidP="00F64992" w:rsidRDefault="00E52841" w14:paraId="48A87868" w14:textId="420A04AB">
    <w:pPr>
      <w:jc w:val="left"/>
      <w:rPr>
        <w:color w:val="003A68"/>
        <w:sz w:val="14"/>
        <w:szCs w:val="14"/>
      </w:rPr>
    </w:pPr>
    <w:r>
      <w:rPr>
        <w:noProof/>
        <w:lang w:val="es-CR" w:eastAsia="es-CR"/>
      </w:rPr>
      <mc:AlternateContent>
        <mc:Choice Requires="wps">
          <w:drawing>
            <wp:anchor distT="0" distB="0" distL="0" distR="0" simplePos="0" relativeHeight="251697152" behindDoc="0" locked="0" layoutInCell="1" allowOverlap="1" wp14:editId="0C991870" wp14:anchorId="1561E772">
              <wp:simplePos x="1409700" y="9283700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555718481" name="Cuadro de texto 1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E52841" w:rsidR="00E52841" w:rsidP="00E52841" w:rsidRDefault="00E52841" w14:paraId="4DD1CFC3" w14:textId="051C5D6F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52841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1561E772">
              <v:stroke joinstyle="miter"/>
              <v:path gradientshapeok="t" o:connecttype="rect"/>
            </v:shapetype>
            <v:shape id="Cuadro de texto 1" style="position:absolute;margin-left:0;margin-top:0;width:48pt;height:27.2pt;z-index:25169715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9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EY8ZDQIAABwEAAAOAAAAZHJzL2Uyb0RvYy54bWysU01v2zAMvQ/YfxB0X+x0abAacYqsRYYB&#10;QVsgHXpWZCk2IIsCpcTOfv0oJU66tqdhF5kmKX689zS77VvD9gp9A7bk41HOmbISqsZuS/7refnl&#10;G2c+CFsJA1aV/KA8v51//jTrXKGuoAZTKWRUxPqicyWvQ3BFlnlZq1b4EThlKagBWxHoF7dZhaKj&#10;6q3JrvJ8mnWAlUOQynvy3h+DfJ7qa61keNTaq8BMyWm2kE5M5yae2Xwmii0KVzfyNIb4hyla0Vhq&#10;ei51L4JgO2zelWobieBBh5GENgOtG6nSDrTNOH+zzboWTqVdCBzvzjD5/1dWPuzX7glZ6L9DTwRG&#10;QDrnC0/OuE+vsY1fmpRRnCA8nGFTfWCSnNP8ZppTRFLo6+R6MkmwZpfLDn34oaBl0Sg5EisJLLFf&#10;+UANKXVIib0sLBtjEjPG/uWgxOjJLhNGK/SbnjUVNR+m30B1oKUQjnx7J5cNtV4JH54EEsE0LYk2&#10;PNKhDXQlh5PFWQ34+yN/zCfcKcpZR4IpuSVFc2Z+WuIjamswcDA2yRjf5NcRHrtr74BkOKYX4WQy&#10;yYvBDKZGaF9IzovYiELCSmpX8s1g3oWjcuk5SLVYpCSSkRNhZddOxtIRrojlc/8i0J0AD8TUAwxq&#10;EsUb3I+58aZ3i10g9BMpEdojkCfESYKJq9NziRp//Z+yLo96/gcAAP//AwBQSwMEFAAGAAgAAAAh&#10;ACnjp/vZAAAAAwEAAA8AAABkcnMvZG93bnJldi54bWxMj8FOwzAMhu9IvENkJG4sZRsTlKYTmsRp&#10;CGkbF25Z4rWFxqkad+veHsNlXCz9+q3Pn4vlGFp1xD41kQzcTzJQSC76hioDH7vXu0dQiS1520ZC&#10;A2dMsCyvrwqb+3iiDR63XCmBUMqtgZq5y7VOrsZg0yR2SNIdYh8sS+wr7Xt7Enho9TTLFjrYhuRC&#10;bTtc1ei+t0Mw8LDht+GddrPPcXr+WncrNzusnTG3N+PLMyjGkS/L8Ksv6lCK0z4O5JNqDcgj/Del&#10;e1pI2gt3PgddFvq/e/kDAAD//wMAUEsBAi0AFAAGAAgAAAAhALaDOJL+AAAA4QEAABMAAAAAAAAA&#10;AAAAAAAAAAAAAFtDb250ZW50X1R5cGVzXS54bWxQSwECLQAUAAYACAAAACEAOP0h/9YAAACUAQAA&#10;CwAAAAAAAAAAAAAAAAAvAQAAX3JlbHMvLnJlbHNQSwECLQAUAAYACAAAACEAORGPGQ0CAAAcBAAA&#10;DgAAAAAAAAAAAAAAAAAuAgAAZHJzL2Uyb0RvYy54bWxQSwECLQAUAAYACAAAACEAKeOn+9kAAAAD&#10;AQAADwAAAAAAAAAAAAAAAABnBAAAZHJzL2Rvd25yZXYueG1sUEsFBgAAAAAEAAQA8wAAAG0FAAAA&#10;AA==&#10;">
              <v:textbox style="mso-fit-shape-to-text:t" inset="0,0,0,15pt">
                <w:txbxContent>
                  <w:p w:rsidRPr="00E52841" w:rsidR="00E52841" w:rsidP="00E52841" w:rsidRDefault="00E52841" w14:paraId="4DD1CFC3" w14:textId="051C5D6F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E52841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B65442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0528" behindDoc="0" locked="0" layoutInCell="1" allowOverlap="1" wp14:editId="0E3B8459" wp14:anchorId="4E64DB3D">
              <wp:simplePos x="0" y="0"/>
              <wp:positionH relativeFrom="column">
                <wp:posOffset>4478655</wp:posOffset>
              </wp:positionH>
              <wp:positionV relativeFrom="paragraph">
                <wp:posOffset>-65405</wp:posOffset>
              </wp:positionV>
              <wp:extent cx="1233805" cy="523875"/>
              <wp:effectExtent l="0" t="0" r="0" b="9525"/>
              <wp:wrapNone/>
              <wp:docPr id="6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380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Pr="00FA54DF" w:rsidR="00D2424F" w:rsidRDefault="00D2424F" w14:paraId="5123E992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Pr="00FA54DF" w:rsidR="00D2424F" w:rsidRDefault="00D2424F" w14:paraId="69C461E6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="00D2424F" w:rsidRDefault="00D2424F" w14:paraId="2DECA8EB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:rsidR="00B65442" w:rsidP="00B65442" w:rsidRDefault="00B65442" w14:paraId="6B191C94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:rsidRPr="00FA54DF" w:rsidR="00D2424F" w:rsidRDefault="00D2424F" w14:paraId="3D6A5878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id="Text Box 3" style="position:absolute;margin-left:352.65pt;margin-top:-5.15pt;width:97.15pt;height:41.25pt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30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wU9d5AEAAKgDAAAOAAAAZHJzL2Uyb0RvYy54bWysU9GO0zAQfEfiHyy/06Rpy5Wo6em40yGk&#10;40A6+ADHsRuLxGvWbpPy9aydXq/AG+LFsr3O7MzsZHM99h07KPQGbMXns5wzZSU0xu4q/u3r/Zs1&#10;Zz4I24gOrKr4UXl+vX39ajO4UhXQQtcoZARifTm4irchuDLLvGxVL/wMnLJU1IC9CHTEXdagGAi9&#10;77Iiz99mA2DjEKTynm7vpiLfJnytlQyftfYqsK7ixC2kFdNaxzXbbkS5Q+FaI080xD+w6IWx1PQM&#10;dSeCYHs0f0H1RiJ40GEmoc9AayNV0kBq5vkfap5a4VTSQuZ4d7bJ/z9Y+Xh4cl+QhfE9jDTAJMK7&#10;B5DfPbNw2wq7UzeIMLRKNNR4Hi3LBufL06fRal/6CFIPn6ChIYt9gAQ0auyjK6STEToN4Hg2XY2B&#10;ydiyWCzW+YozSbVVsVhfrVILUT5/7dCHDwp6FjcVRxpqQheHBx8iG1E+P4nNLNybrkuD7exvF/Qw&#10;3iT2kfBEPYz1yExT8WXsG8XU0BxJDsIUF4o3bVrAn5wNFJWK+x97gYqz7qMlS97Nl8uYrXRYrq4K&#10;OuBlpb6sCCsJquKBs2l7G6Y87h2aXUudpiFYuCEbtUkKX1id6FMckvBTdGPeLs/p1csPtv0FAAD/&#10;/wMAUEsDBBQABgAIAAAAIQCPJ7nx3gAAAAoBAAAPAAAAZHJzL2Rvd25yZXYueG1sTI9NT8MwDIbv&#10;SPsPkZF225J17KOl6YRAXEEMhsQta7y2WuNUTbaWf485wc3W++j143w3ulZcsQ+NJw2LuQKBVHrb&#10;UKXh4/15tgURoiFrWk+o4RsD7IrJTW4y6wd6w+s+VoJLKGRGQx1jl0kZyhqdCXPfIXF28r0zkde+&#10;krY3A5e7ViZKraUzDfGF2nT4WGN53l+chsPL6evzTr1WT27VDX5UklwqtZ7ejg/3ICKO8Q+GX31W&#10;h4Kdjv5CNohWw0atloxqmC0UD0xs03QN4shRkoAscvn/heIHAAD//wMAUEsBAi0AFAAGAAgAAAAh&#10;ALaDOJL+AAAA4QEAABMAAAAAAAAAAAAAAAAAAAAAAFtDb250ZW50X1R5cGVzXS54bWxQSwECLQAU&#10;AAYACAAAACEAOP0h/9YAAACUAQAACwAAAAAAAAAAAAAAAAAvAQAAX3JlbHMvLnJlbHNQSwECLQAU&#10;AAYACAAAACEAvsFPXeQBAACoAwAADgAAAAAAAAAAAAAAAAAuAgAAZHJzL2Uyb0RvYy54bWxQSwEC&#10;LQAUAAYACAAAACEAjye58d4AAAAKAQAADwAAAAAAAAAAAAAAAAA+BAAAZHJzL2Rvd25yZXYueG1s&#10;UEsFBgAAAAAEAAQA8wAAAEkFAAAAAA==&#10;" w14:anchorId="4E64DB3D">
              <v:textbox>
                <w:txbxContent>
                  <w:p w:rsidRPr="00FA54DF" w:rsidR="00D2424F" w:rsidRDefault="00D2424F" w14:paraId="5123E992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RDefault="00D2424F" w14:paraId="69C461E6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RDefault="00D2424F" w14:paraId="2DECA8EB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B65442" w:rsidP="00B65442" w:rsidRDefault="00B65442" w14:paraId="6B191C94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RDefault="00D2424F" w14:paraId="3D6A5878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F64992">
      <w:rPr>
        <w:noProof/>
        <w:lang w:val="es-CR" w:eastAsia="es-CR"/>
      </w:rPr>
      <w:drawing>
        <wp:anchor distT="0" distB="0" distL="114300" distR="114300" simplePos="0" relativeHeight="251669504" behindDoc="1" locked="0" layoutInCell="1" allowOverlap="1" wp14:editId="6BE90B91" wp14:anchorId="1C510993">
          <wp:simplePos x="0" y="0"/>
          <wp:positionH relativeFrom="column">
            <wp:posOffset>4553585</wp:posOffset>
          </wp:positionH>
          <wp:positionV relativeFrom="paragraph">
            <wp:posOffset>8687</wp:posOffset>
          </wp:positionV>
          <wp:extent cx="8890" cy="431165"/>
          <wp:effectExtent l="0" t="0" r="0" b="0"/>
          <wp:wrapNone/>
          <wp:docPr id="3" name="Imagen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DC5D53" w:rsidP="0025085A" w:rsidRDefault="00DC5D53" w14:paraId="022000F5" w14:textId="77777777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768274532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:rsidR="00F64992" w:rsidP="00DC5D53" w:rsidRDefault="00F64992" w14:paraId="20D15BF2" w14:textId="77777777">
    <w:pPr>
      <w:jc w:val="left"/>
      <w:rPr>
        <w:color w:val="003A68"/>
        <w:sz w:val="14"/>
        <w:szCs w:val="1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B2F9A76" w14:textId="77777777" w:rsidR="00E52841" w:rsidRDefault="00E52841" w:rsidP="00D43D57">
      <w:r>
        <w:separator/>
      </w:r>
    </w:p>
  </w:footnote>
  <w:footnote w:type="continuationSeparator" w:id="0">
    <w:p w14:paraId="5A5CEA2A" w14:textId="77777777" w:rsidR="00E52841" w:rsidRDefault="00E52841" w:rsidP="00D43D57">
      <w:r>
        <w:continuationSeparator/>
      </w:r>
    </w:p>
  </w:footnote>
  <w:footnote w:id="1">
    <w:p w14:paraId="036219C3" w14:textId="77777777" w:rsidR="00E52841" w:rsidRPr="00A3062B" w:rsidRDefault="00E52841" w:rsidP="00E52841">
      <w:pPr>
        <w:pStyle w:val="Textonotapie"/>
        <w:jc w:val="both"/>
        <w:rPr>
          <w:rFonts w:ascii="Arial" w:hAnsi="Arial" w:cs="Arial"/>
          <w:sz w:val="12"/>
          <w:szCs w:val="12"/>
        </w:rPr>
      </w:pPr>
      <w:r>
        <w:rPr>
          <w:rStyle w:val="Refdenotaalpie"/>
        </w:rPr>
        <w:footnoteRef/>
      </w:r>
      <w:r>
        <w:t xml:space="preserve"> </w:t>
      </w:r>
      <w:r w:rsidRPr="00715718">
        <w:rPr>
          <w:rFonts w:ascii="Arial" w:hAnsi="Arial" w:cs="Arial"/>
          <w:b/>
          <w:bCs/>
          <w:sz w:val="16"/>
          <w:szCs w:val="16"/>
        </w:rPr>
        <w:t xml:space="preserve">Auditoría de carácter especial: </w:t>
      </w:r>
      <w:r w:rsidRPr="00715718">
        <w:rPr>
          <w:rFonts w:ascii="Arial" w:hAnsi="Arial" w:cs="Arial"/>
          <w:sz w:val="16"/>
          <w:szCs w:val="16"/>
        </w:rPr>
        <w:t>Evalúa si las actividades, operaciones financieras e información, cumplen en todos los aspectos relevantes, con las regulaciones o mandatos que rigen a la entidad.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EC7A70" w:rsidRDefault="00EC7A70" w14:paraId="41829C51" w14:textId="77777777">
    <w:pPr>
      <w:pStyle w:val="Encabezado"/>
    </w:pPr>
  </w:p>
</w:hdr>
</file>

<file path=word/header2.xml><?xml version="1.0" encoding="utf-8"?>
<w:hdr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D2424F" w:rsidP="00984A65" w:rsidRDefault="00EC7A70" w14:paraId="68C7CF01" w14:textId="77777777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6128" behindDoc="1" locked="0" layoutInCell="1" allowOverlap="1" wp14:editId="7A918109" wp14:anchorId="207318F7">
          <wp:simplePos x="0" y="0"/>
          <wp:positionH relativeFrom="column">
            <wp:posOffset>-114300</wp:posOffset>
          </wp:positionH>
          <wp:positionV relativeFrom="paragraph">
            <wp:posOffset>228600</wp:posOffset>
          </wp:positionV>
          <wp:extent cx="1511935" cy="645795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10" name="Imagen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1935" cy="6457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92032" behindDoc="1" locked="0" layoutInCell="1" allowOverlap="1" wp14:editId="78207076" wp14:anchorId="3B103726">
          <wp:simplePos x="0" y="0"/>
          <wp:positionH relativeFrom="column">
            <wp:posOffset>4470400</wp:posOffset>
          </wp:positionH>
          <wp:positionV relativeFrom="paragraph">
            <wp:posOffset>298450</wp:posOffset>
          </wp:positionV>
          <wp:extent cx="941070" cy="424815"/>
          <wp:effectExtent l="0" t="0" r="0" b="0"/>
          <wp:wrapNone/>
          <wp:docPr id="2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2768"/>
                  <a:stretch/>
                </pic:blipFill>
                <pic:spPr bwMode="auto">
                  <a:xfrm>
                    <a:off x="0" y="0"/>
                    <a:ext cx="94107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D2424F" w:rsidP="00984A65" w:rsidRDefault="005F02FD" w14:paraId="6D9C3AD4" w14:textId="77777777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4080" behindDoc="1" locked="0" layoutInCell="1" allowOverlap="1" wp14:editId="01659F41" wp14:anchorId="2FDB0BEF">
          <wp:simplePos x="0" y="0"/>
          <wp:positionH relativeFrom="column">
            <wp:posOffset>-160020</wp:posOffset>
          </wp:positionH>
          <wp:positionV relativeFrom="paragraph">
            <wp:posOffset>66040</wp:posOffset>
          </wp:positionV>
          <wp:extent cx="1512000" cy="646179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9" name="Imagen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2000" cy="64617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89984" behindDoc="1" locked="0" layoutInCell="1" allowOverlap="1" wp14:editId="0483C68E" wp14:anchorId="329B2268">
          <wp:simplePos x="0" y="0"/>
          <wp:positionH relativeFrom="column">
            <wp:posOffset>4602480</wp:posOffset>
          </wp:positionH>
          <wp:positionV relativeFrom="paragraph">
            <wp:posOffset>187960</wp:posOffset>
          </wp:positionV>
          <wp:extent cx="857250" cy="424815"/>
          <wp:effectExtent l="0" t="0" r="6350" b="0"/>
          <wp:wrapNone/>
          <wp:docPr id="1" name="Imagen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4302"/>
                  <a:stretch/>
                </pic:blipFill>
                <pic:spPr bwMode="auto">
                  <a:xfrm>
                    <a:off x="0" y="0"/>
                    <a:ext cx="85725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42C61ED8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D05A9512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81482F7A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C9A8B55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1916CF06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3A481DA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012D65E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E73C77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BD982B1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61C2AA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6C66D12"/>
    <w:multiLevelType w:val="hybridMultilevel"/>
    <w:tmpl w:val="58B23A5A"/>
    <w:lvl w:ilvl="0" w:tplc="EF205014">
      <w:start w:val="1"/>
      <w:numFmt w:val="decimal"/>
      <w:pStyle w:val="numeracion"/>
      <w:lvlText w:val="%1."/>
      <w:lvlJc w:val="left"/>
      <w:pPr>
        <w:ind w:left="1526" w:hanging="360"/>
      </w:pPr>
      <w:rPr>
        <w:rFonts w:ascii="Calibri" w:hAnsi="Calibri" w:hint="default"/>
      </w:rPr>
    </w:lvl>
    <w:lvl w:ilvl="1" w:tplc="0C0A0019" w:tentative="1">
      <w:start w:val="1"/>
      <w:numFmt w:val="lowerLetter"/>
      <w:lvlText w:val="%2."/>
      <w:lvlJc w:val="left"/>
      <w:pPr>
        <w:ind w:left="2246" w:hanging="360"/>
      </w:pPr>
    </w:lvl>
    <w:lvl w:ilvl="2" w:tplc="0C0A001B" w:tentative="1">
      <w:start w:val="1"/>
      <w:numFmt w:val="lowerRoman"/>
      <w:lvlText w:val="%3."/>
      <w:lvlJc w:val="right"/>
      <w:pPr>
        <w:ind w:left="2966" w:hanging="180"/>
      </w:pPr>
    </w:lvl>
    <w:lvl w:ilvl="3" w:tplc="0C0A000F" w:tentative="1">
      <w:start w:val="1"/>
      <w:numFmt w:val="decimal"/>
      <w:lvlText w:val="%4."/>
      <w:lvlJc w:val="left"/>
      <w:pPr>
        <w:ind w:left="3686" w:hanging="360"/>
      </w:pPr>
    </w:lvl>
    <w:lvl w:ilvl="4" w:tplc="0C0A0019" w:tentative="1">
      <w:start w:val="1"/>
      <w:numFmt w:val="lowerLetter"/>
      <w:lvlText w:val="%5."/>
      <w:lvlJc w:val="left"/>
      <w:pPr>
        <w:ind w:left="4406" w:hanging="360"/>
      </w:pPr>
    </w:lvl>
    <w:lvl w:ilvl="5" w:tplc="0C0A001B" w:tentative="1">
      <w:start w:val="1"/>
      <w:numFmt w:val="lowerRoman"/>
      <w:lvlText w:val="%6."/>
      <w:lvlJc w:val="right"/>
      <w:pPr>
        <w:ind w:left="5126" w:hanging="180"/>
      </w:pPr>
    </w:lvl>
    <w:lvl w:ilvl="6" w:tplc="0C0A000F" w:tentative="1">
      <w:start w:val="1"/>
      <w:numFmt w:val="decimal"/>
      <w:lvlText w:val="%7."/>
      <w:lvlJc w:val="left"/>
      <w:pPr>
        <w:ind w:left="5846" w:hanging="360"/>
      </w:pPr>
    </w:lvl>
    <w:lvl w:ilvl="7" w:tplc="0C0A0019" w:tentative="1">
      <w:start w:val="1"/>
      <w:numFmt w:val="lowerLetter"/>
      <w:lvlText w:val="%8."/>
      <w:lvlJc w:val="left"/>
      <w:pPr>
        <w:ind w:left="6566" w:hanging="360"/>
      </w:pPr>
    </w:lvl>
    <w:lvl w:ilvl="8" w:tplc="0C0A001B" w:tentative="1">
      <w:start w:val="1"/>
      <w:numFmt w:val="lowerRoman"/>
      <w:lvlText w:val="%9."/>
      <w:lvlJc w:val="right"/>
      <w:pPr>
        <w:ind w:left="7286" w:hanging="180"/>
      </w:pPr>
    </w:lvl>
  </w:abstractNum>
  <w:abstractNum w:abstractNumId="11" w15:restartNumberingAfterBreak="0">
    <w:nsid w:val="527939E7"/>
    <w:multiLevelType w:val="hybridMultilevel"/>
    <w:tmpl w:val="6FD836C4"/>
    <w:lvl w:ilvl="0" w:tplc="525ADCAC">
      <w:start w:val="1"/>
      <w:numFmt w:val="bullet"/>
      <w:pStyle w:val="vinetas"/>
      <w:lvlText w:val=""/>
      <w:lvlJc w:val="left"/>
      <w:pPr>
        <w:ind w:left="1526" w:hanging="360"/>
      </w:pPr>
      <w:rPr>
        <w:rFonts w:ascii="Wingdings 3" w:hAnsi="Wingdings 3" w:hint="default"/>
        <w:color w:val="auto"/>
        <w:sz w:val="28"/>
      </w:rPr>
    </w:lvl>
    <w:lvl w:ilvl="1" w:tplc="0C0A0003" w:tentative="1">
      <w:start w:val="1"/>
      <w:numFmt w:val="bullet"/>
      <w:lvlText w:val="o"/>
      <w:lvlJc w:val="left"/>
      <w:pPr>
        <w:ind w:left="2606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326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046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766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486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206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926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646" w:hanging="360"/>
      </w:pPr>
      <w:rPr>
        <w:rFonts w:ascii="Wingdings" w:hAnsi="Wingdings" w:hint="default"/>
      </w:rPr>
    </w:lvl>
  </w:abstractNum>
  <w:num w:numId="1" w16cid:durableId="1585413555">
    <w:abstractNumId w:val="10"/>
  </w:num>
  <w:num w:numId="2" w16cid:durableId="12535015">
    <w:abstractNumId w:val="11"/>
  </w:num>
  <w:num w:numId="3" w16cid:durableId="173808732">
    <w:abstractNumId w:val="9"/>
  </w:num>
  <w:num w:numId="4" w16cid:durableId="1731345240">
    <w:abstractNumId w:val="7"/>
  </w:num>
  <w:num w:numId="5" w16cid:durableId="841316174">
    <w:abstractNumId w:val="6"/>
  </w:num>
  <w:num w:numId="6" w16cid:durableId="337730879">
    <w:abstractNumId w:val="5"/>
  </w:num>
  <w:num w:numId="7" w16cid:durableId="1011223750">
    <w:abstractNumId w:val="4"/>
  </w:num>
  <w:num w:numId="8" w16cid:durableId="458761461">
    <w:abstractNumId w:val="8"/>
  </w:num>
  <w:num w:numId="9" w16cid:durableId="435830981">
    <w:abstractNumId w:val="3"/>
  </w:num>
  <w:num w:numId="10" w16cid:durableId="1534532363">
    <w:abstractNumId w:val="2"/>
  </w:num>
  <w:num w:numId="11" w16cid:durableId="1589004059">
    <w:abstractNumId w:val="1"/>
  </w:num>
  <w:num w:numId="12" w16cid:durableId="242377658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stylePaneFormatFilter w:val="1228" w:allStyles="0" w:customStyles="0" w:latentStyles="0" w:stylesInUse="1" w:headingStyles="1" w:numberingStyles="0" w:tableStyles="0" w:directFormattingOnRuns="0" w:directFormattingOnParagraphs="1" w:directFormattingOnNumbering="0" w:directFormattingOnTables="0" w:clearFormatting="1" w:top3HeadingStyles="0" w:visibleStyles="0" w:alternateStyleNames="0"/>
  <w:documentProtection w:formatting="1" w:enforcement="0"/>
  <w:styleLockTheme/>
  <w:styleLockQFSet/>
  <w:defaultTabStop w:val="720"/>
  <w:hyphenationZone w:val="425"/>
  <w:characterSpacingControl w:val="doNotCompress"/>
  <w:hdrShapeDefaults>
    <o:shapedefaults v:ext="edit" spidmax="205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52841"/>
    <w:rsid w:val="000064A4"/>
    <w:rsid w:val="000235B5"/>
    <w:rsid w:val="00026C85"/>
    <w:rsid w:val="000439A6"/>
    <w:rsid w:val="00060C03"/>
    <w:rsid w:val="000646DD"/>
    <w:rsid w:val="00081865"/>
    <w:rsid w:val="00082968"/>
    <w:rsid w:val="000A4501"/>
    <w:rsid w:val="000E0AC6"/>
    <w:rsid w:val="001322B4"/>
    <w:rsid w:val="0016220C"/>
    <w:rsid w:val="001653C6"/>
    <w:rsid w:val="001946F4"/>
    <w:rsid w:val="001A43C4"/>
    <w:rsid w:val="001A6574"/>
    <w:rsid w:val="001C5806"/>
    <w:rsid w:val="002307FE"/>
    <w:rsid w:val="00230C67"/>
    <w:rsid w:val="00243EC6"/>
    <w:rsid w:val="002645B7"/>
    <w:rsid w:val="00282E32"/>
    <w:rsid w:val="002C56A4"/>
    <w:rsid w:val="002D2D2E"/>
    <w:rsid w:val="002E3589"/>
    <w:rsid w:val="002E3F05"/>
    <w:rsid w:val="002E56D1"/>
    <w:rsid w:val="002E571B"/>
    <w:rsid w:val="002F08D5"/>
    <w:rsid w:val="003060E2"/>
    <w:rsid w:val="00310570"/>
    <w:rsid w:val="00317BBB"/>
    <w:rsid w:val="00322A87"/>
    <w:rsid w:val="003312B8"/>
    <w:rsid w:val="00344217"/>
    <w:rsid w:val="00344E6D"/>
    <w:rsid w:val="00353BB8"/>
    <w:rsid w:val="003554C5"/>
    <w:rsid w:val="00365794"/>
    <w:rsid w:val="00373B22"/>
    <w:rsid w:val="00382173"/>
    <w:rsid w:val="003C4C71"/>
    <w:rsid w:val="003D3D4E"/>
    <w:rsid w:val="003E4EDB"/>
    <w:rsid w:val="00410551"/>
    <w:rsid w:val="00447A41"/>
    <w:rsid w:val="00451CDE"/>
    <w:rsid w:val="004822E6"/>
    <w:rsid w:val="00492FE3"/>
    <w:rsid w:val="004D7F44"/>
    <w:rsid w:val="004F655C"/>
    <w:rsid w:val="004F74E7"/>
    <w:rsid w:val="005105C4"/>
    <w:rsid w:val="005375D3"/>
    <w:rsid w:val="00550D78"/>
    <w:rsid w:val="00557369"/>
    <w:rsid w:val="005706D1"/>
    <w:rsid w:val="005751FC"/>
    <w:rsid w:val="00577A95"/>
    <w:rsid w:val="005928D3"/>
    <w:rsid w:val="0059392E"/>
    <w:rsid w:val="005975CD"/>
    <w:rsid w:val="005C173B"/>
    <w:rsid w:val="005E07F2"/>
    <w:rsid w:val="005F02FD"/>
    <w:rsid w:val="006033C4"/>
    <w:rsid w:val="00603B3F"/>
    <w:rsid w:val="00604A3D"/>
    <w:rsid w:val="0060703F"/>
    <w:rsid w:val="00612353"/>
    <w:rsid w:val="00614D68"/>
    <w:rsid w:val="00620B23"/>
    <w:rsid w:val="0062633F"/>
    <w:rsid w:val="00635AC4"/>
    <w:rsid w:val="00640202"/>
    <w:rsid w:val="00662901"/>
    <w:rsid w:val="00692661"/>
    <w:rsid w:val="006E3610"/>
    <w:rsid w:val="006E6F58"/>
    <w:rsid w:val="00707095"/>
    <w:rsid w:val="00714DC4"/>
    <w:rsid w:val="0074397B"/>
    <w:rsid w:val="007455FF"/>
    <w:rsid w:val="00755896"/>
    <w:rsid w:val="0079518D"/>
    <w:rsid w:val="007B54F5"/>
    <w:rsid w:val="007D1328"/>
    <w:rsid w:val="007F1723"/>
    <w:rsid w:val="007F327D"/>
    <w:rsid w:val="007F3A44"/>
    <w:rsid w:val="0080663E"/>
    <w:rsid w:val="008202A0"/>
    <w:rsid w:val="008310AB"/>
    <w:rsid w:val="00832753"/>
    <w:rsid w:val="00842773"/>
    <w:rsid w:val="0085692C"/>
    <w:rsid w:val="00864362"/>
    <w:rsid w:val="00887400"/>
    <w:rsid w:val="00892708"/>
    <w:rsid w:val="00893B0D"/>
    <w:rsid w:val="00895097"/>
    <w:rsid w:val="008A1B60"/>
    <w:rsid w:val="008B3838"/>
    <w:rsid w:val="008C0BF0"/>
    <w:rsid w:val="008D0528"/>
    <w:rsid w:val="008E5850"/>
    <w:rsid w:val="008F33F5"/>
    <w:rsid w:val="00904CBE"/>
    <w:rsid w:val="0093548F"/>
    <w:rsid w:val="00936085"/>
    <w:rsid w:val="009475B6"/>
    <w:rsid w:val="00962265"/>
    <w:rsid w:val="0097235C"/>
    <w:rsid w:val="00975042"/>
    <w:rsid w:val="00977CEE"/>
    <w:rsid w:val="00982147"/>
    <w:rsid w:val="00983CB1"/>
    <w:rsid w:val="00984A65"/>
    <w:rsid w:val="009908DE"/>
    <w:rsid w:val="009B5E5E"/>
    <w:rsid w:val="009C47FE"/>
    <w:rsid w:val="009F54CB"/>
    <w:rsid w:val="009F6EB0"/>
    <w:rsid w:val="00A26E9E"/>
    <w:rsid w:val="00A34523"/>
    <w:rsid w:val="00A53486"/>
    <w:rsid w:val="00A84CDB"/>
    <w:rsid w:val="00A906DD"/>
    <w:rsid w:val="00AC5138"/>
    <w:rsid w:val="00AD0649"/>
    <w:rsid w:val="00AE3929"/>
    <w:rsid w:val="00AF45B7"/>
    <w:rsid w:val="00B079EC"/>
    <w:rsid w:val="00B1318C"/>
    <w:rsid w:val="00B2005E"/>
    <w:rsid w:val="00B464F6"/>
    <w:rsid w:val="00B65442"/>
    <w:rsid w:val="00B77CF0"/>
    <w:rsid w:val="00B80284"/>
    <w:rsid w:val="00B84E87"/>
    <w:rsid w:val="00B94DE2"/>
    <w:rsid w:val="00B9592F"/>
    <w:rsid w:val="00BA112E"/>
    <w:rsid w:val="00BA711C"/>
    <w:rsid w:val="00BB0F2F"/>
    <w:rsid w:val="00BB470C"/>
    <w:rsid w:val="00BC03D6"/>
    <w:rsid w:val="00BE6A0B"/>
    <w:rsid w:val="00BE7B10"/>
    <w:rsid w:val="00BF4EBD"/>
    <w:rsid w:val="00BF7FA3"/>
    <w:rsid w:val="00C039CE"/>
    <w:rsid w:val="00C1795E"/>
    <w:rsid w:val="00C22C6C"/>
    <w:rsid w:val="00C414C9"/>
    <w:rsid w:val="00C42047"/>
    <w:rsid w:val="00C5093E"/>
    <w:rsid w:val="00C60480"/>
    <w:rsid w:val="00C64425"/>
    <w:rsid w:val="00C80673"/>
    <w:rsid w:val="00C809BA"/>
    <w:rsid w:val="00C9305E"/>
    <w:rsid w:val="00D03728"/>
    <w:rsid w:val="00D06E99"/>
    <w:rsid w:val="00D102F8"/>
    <w:rsid w:val="00D10AD8"/>
    <w:rsid w:val="00D13CED"/>
    <w:rsid w:val="00D2424F"/>
    <w:rsid w:val="00D31949"/>
    <w:rsid w:val="00D32808"/>
    <w:rsid w:val="00D43D57"/>
    <w:rsid w:val="00D54C08"/>
    <w:rsid w:val="00D55CA3"/>
    <w:rsid w:val="00DB3E70"/>
    <w:rsid w:val="00DB54F0"/>
    <w:rsid w:val="00DC2193"/>
    <w:rsid w:val="00DC3B8E"/>
    <w:rsid w:val="00DC5D53"/>
    <w:rsid w:val="00DE08C6"/>
    <w:rsid w:val="00E11252"/>
    <w:rsid w:val="00E220C4"/>
    <w:rsid w:val="00E5185D"/>
    <w:rsid w:val="00E52841"/>
    <w:rsid w:val="00E75AC8"/>
    <w:rsid w:val="00E81553"/>
    <w:rsid w:val="00EB71D8"/>
    <w:rsid w:val="00EC7A70"/>
    <w:rsid w:val="00EE00D4"/>
    <w:rsid w:val="00EE3A47"/>
    <w:rsid w:val="00EF0C8B"/>
    <w:rsid w:val="00F1102D"/>
    <w:rsid w:val="00F1297C"/>
    <w:rsid w:val="00F64992"/>
    <w:rsid w:val="00F654F5"/>
    <w:rsid w:val="00F70AB7"/>
    <w:rsid w:val="00F8680D"/>
    <w:rsid w:val="00FA1E58"/>
    <w:rsid w:val="00FA54DF"/>
    <w:rsid w:val="00FB79EB"/>
    <w:rsid w:val="00FC4C51"/>
    <w:rsid w:val="00FE41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2"/>
    </o:shapelayout>
  </w:shapeDefaults>
  <w:decimalSymbol w:val=","/>
  <w:listSeparator w:val=";"/>
  <w14:docId w14:val="0B34FB2D"/>
  <w15:docId w15:val="{65311259-30AD-4318-AEB4-8C3D9D8F8EA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Franklin Gothic Book" w:eastAsia="Calibri" w:hAnsi="Franklin Gothic Book" w:cs="Times New Roman"/>
        <w:lang w:val="es-CR" w:eastAsia="es-CR" w:bidi="ar-SA"/>
      </w:rPr>
    </w:rPrDefault>
    <w:pPrDefault/>
  </w:docDefaults>
  <w:latentStyles w:defLockedState="1" w:defUIPriority="99" w:defSemiHidden="0" w:defUnhideWhenUsed="0" w:defQFormat="0" w:count="376">
    <w:lsdException w:name="Normal" w:locked="0" w:uiPriority="1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locked="0" w:semiHidden="1" w:unhideWhenUsed="1"/>
    <w:lsdException w:name="footer" w:locked="0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locked="0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locked="0" w:uiPriority="60"/>
    <w:lsdException w:name="Light List Accent 6" w:locked="0" w:uiPriority="61"/>
    <w:lsdException w:name="Light Grid Accent 6" w:locked="0" w:uiPriority="62"/>
    <w:lsdException w:name="Medium Shading 1 Accent 6" w:locked="0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locked="0" w:uiPriority="41"/>
    <w:lsdException w:name="Plain Table 2" w:locked="0" w:uiPriority="42"/>
    <w:lsdException w:name="Plain Table 3" w:locked="0" w:uiPriority="43"/>
    <w:lsdException w:name="Plain Table 4" w:locked="0" w:uiPriority="44"/>
    <w:lsdException w:name="Plain Table 5" w:locked="0" w:uiPriority="45"/>
    <w:lsdException w:name="Grid Table Light" w:locked="0" w:uiPriority="40"/>
    <w:lsdException w:name="Grid Table 1 Light" w:locked="0" w:uiPriority="46"/>
    <w:lsdException w:name="Grid Table 2" w:locked="0" w:uiPriority="47"/>
    <w:lsdException w:name="Grid Table 3" w:locked="0" w:uiPriority="48"/>
    <w:lsdException w:name="Grid Table 4" w:locked="0" w:uiPriority="49"/>
    <w:lsdException w:name="Grid Table 5 Dark" w:locked="0" w:uiPriority="50"/>
    <w:lsdException w:name="Grid Table 6 Colorful" w:locked="0" w:uiPriority="51"/>
    <w:lsdException w:name="Grid Table 7 Colorful" w:locked="0" w:uiPriority="52"/>
    <w:lsdException w:name="Grid Table 1 Light Accent 1" w:locked="0" w:uiPriority="46"/>
    <w:lsdException w:name="Grid Table 2 Accent 1" w:locked="0" w:uiPriority="47"/>
    <w:lsdException w:name="Grid Table 3 Accent 1" w:locked="0" w:uiPriority="48"/>
    <w:lsdException w:name="Grid Table 4 Accent 1" w:locked="0" w:uiPriority="49"/>
    <w:lsdException w:name="Grid Table 5 Dark Accent 1" w:locked="0" w:uiPriority="50"/>
    <w:lsdException w:name="Grid Table 6 Colorful Accent 1" w:locked="0" w:uiPriority="51"/>
    <w:lsdException w:name="Grid Table 7 Colorful Accent 1" w:locked="0" w:uiPriority="52"/>
    <w:lsdException w:name="Grid Table 1 Light Accent 2" w:locked="0" w:uiPriority="46"/>
    <w:lsdException w:name="Grid Table 2 Accent 2" w:locked="0" w:uiPriority="47"/>
    <w:lsdException w:name="Grid Table 3 Accent 2" w:locked="0" w:uiPriority="48"/>
    <w:lsdException w:name="Grid Table 4 Accent 2" w:locked="0" w:uiPriority="49"/>
    <w:lsdException w:name="Grid Table 5 Dark Accent 2" w:locked="0" w:uiPriority="50"/>
    <w:lsdException w:name="Grid Table 6 Colorful Accent 2" w:locked="0" w:uiPriority="51"/>
    <w:lsdException w:name="Grid Table 7 Colorful Accent 2" w:locked="0" w:uiPriority="52"/>
    <w:lsdException w:name="Grid Table 1 Light Accent 3" w:locked="0" w:uiPriority="46"/>
    <w:lsdException w:name="Grid Table 2 Accent 3" w:locked="0" w:uiPriority="47"/>
    <w:lsdException w:name="Grid Table 3 Accent 3" w:locked="0" w:uiPriority="48"/>
    <w:lsdException w:name="Grid Table 4 Accent 3" w:locked="0" w:uiPriority="49"/>
    <w:lsdException w:name="Grid Table 5 Dark Accent 3" w:locked="0" w:uiPriority="50"/>
    <w:lsdException w:name="Grid Table 6 Colorful Accent 3" w:locked="0" w:uiPriority="51"/>
    <w:lsdException w:name="Grid Table 7 Colorful Accent 3" w:locked="0" w:uiPriority="52"/>
    <w:lsdException w:name="Grid Table 1 Light Accent 4" w:locked="0" w:uiPriority="46"/>
    <w:lsdException w:name="Grid Table 2 Accent 4" w:locked="0" w:uiPriority="47"/>
    <w:lsdException w:name="Grid Table 3 Accent 4" w:locked="0" w:uiPriority="48"/>
    <w:lsdException w:name="Grid Table 4 Accent 4" w:locked="0" w:uiPriority="49"/>
    <w:lsdException w:name="Grid Table 5 Dark Accent 4" w:locked="0" w:uiPriority="50"/>
    <w:lsdException w:name="Grid Table 6 Colorful Accent 4" w:locked="0" w:uiPriority="51"/>
    <w:lsdException w:name="Grid Table 7 Colorful Accent 4" w:locked="0" w:uiPriority="52"/>
    <w:lsdException w:name="Grid Table 1 Light Accent 5" w:locked="0" w:uiPriority="46"/>
    <w:lsdException w:name="Grid Table 2 Accent 5" w:locked="0" w:uiPriority="47"/>
    <w:lsdException w:name="Grid Table 3 Accent 5" w:locked="0" w:uiPriority="48"/>
    <w:lsdException w:name="Grid Table 4 Accent 5" w:locked="0" w:uiPriority="49"/>
    <w:lsdException w:name="Grid Table 5 Dark Accent 5" w:locked="0" w:uiPriority="50"/>
    <w:lsdException w:name="Grid Table 6 Colorful Accent 5" w:locked="0" w:uiPriority="51"/>
    <w:lsdException w:name="Grid Table 7 Colorful Accent 5" w:locked="0" w:uiPriority="52"/>
    <w:lsdException w:name="Grid Table 1 Light Accent 6" w:locked="0" w:uiPriority="46"/>
    <w:lsdException w:name="Grid Table 2 Accent 6" w:locked="0" w:uiPriority="47"/>
    <w:lsdException w:name="Grid Table 3 Accent 6" w:locked="0" w:uiPriority="48"/>
    <w:lsdException w:name="Grid Table 4 Accent 6" w:locked="0" w:uiPriority="49"/>
    <w:lsdException w:name="Grid Table 5 Dark Accent 6" w:locked="0" w:uiPriority="50"/>
    <w:lsdException w:name="Grid Table 6 Colorful Accent 6" w:locked="0" w:uiPriority="51"/>
    <w:lsdException w:name="Grid Table 7 Colorful Accent 6" w:locked="0" w:uiPriority="52"/>
    <w:lsdException w:name="List Table 1 Light" w:locked="0" w:uiPriority="46"/>
    <w:lsdException w:name="List Table 2" w:locked="0" w:uiPriority="47"/>
    <w:lsdException w:name="List Table 3" w:locked="0" w:uiPriority="48"/>
    <w:lsdException w:name="List Table 4" w:locked="0" w:uiPriority="49"/>
    <w:lsdException w:name="List Table 5 Dark" w:locked="0" w:uiPriority="50"/>
    <w:lsdException w:name="List Table 6 Colorful" w:locked="0" w:uiPriority="51"/>
    <w:lsdException w:name="List Table 7 Colorful" w:locked="0" w:uiPriority="52"/>
    <w:lsdException w:name="List Table 1 Light Accent 1" w:locked="0" w:uiPriority="46"/>
    <w:lsdException w:name="List Table 2 Accent 1" w:locked="0" w:uiPriority="47"/>
    <w:lsdException w:name="List Table 3 Accent 1" w:locked="0" w:uiPriority="48"/>
    <w:lsdException w:name="List Table 4 Accent 1" w:locked="0" w:uiPriority="49"/>
    <w:lsdException w:name="List Table 5 Dark Accent 1" w:locked="0" w:uiPriority="50"/>
    <w:lsdException w:name="List Table 6 Colorful Accent 1" w:locked="0" w:uiPriority="51"/>
    <w:lsdException w:name="List Table 7 Colorful Accent 1" w:locked="0" w:uiPriority="52"/>
    <w:lsdException w:name="List Table 1 Light Accent 2" w:locked="0" w:uiPriority="46"/>
    <w:lsdException w:name="List Table 2 Accent 2" w:locked="0" w:uiPriority="47"/>
    <w:lsdException w:name="List Table 3 Accent 2" w:locked="0" w:uiPriority="48"/>
    <w:lsdException w:name="List Table 4 Accent 2" w:locked="0" w:uiPriority="49"/>
    <w:lsdException w:name="List Table 5 Dark Accent 2" w:locked="0" w:uiPriority="50"/>
    <w:lsdException w:name="List Table 6 Colorful Accent 2" w:locked="0" w:uiPriority="51"/>
    <w:lsdException w:name="List Table 7 Colorful Accent 2" w:locked="0" w:uiPriority="52"/>
    <w:lsdException w:name="List Table 1 Light Accent 3" w:locked="0" w:uiPriority="46"/>
    <w:lsdException w:name="List Table 2 Accent 3" w:locked="0" w:uiPriority="47"/>
    <w:lsdException w:name="List Table 3 Accent 3" w:locked="0" w:uiPriority="48"/>
    <w:lsdException w:name="List Table 4 Accent 3" w:locked="0" w:uiPriority="49"/>
    <w:lsdException w:name="List Table 5 Dark Accent 3" w:locked="0" w:uiPriority="50"/>
    <w:lsdException w:name="List Table 6 Colorful Accent 3" w:locked="0" w:uiPriority="51"/>
    <w:lsdException w:name="List Table 7 Colorful Accent 3" w:locked="0" w:uiPriority="52"/>
    <w:lsdException w:name="List Table 1 Light Accent 4" w:locked="0" w:uiPriority="46"/>
    <w:lsdException w:name="List Table 2 Accent 4" w:locked="0" w:uiPriority="47"/>
    <w:lsdException w:name="List Table 3 Accent 4" w:locked="0" w:uiPriority="48"/>
    <w:lsdException w:name="List Table 4 Accent 4" w:locked="0" w:uiPriority="49"/>
    <w:lsdException w:name="List Table 5 Dark Accent 4" w:locked="0" w:uiPriority="50"/>
    <w:lsdException w:name="List Table 6 Colorful Accent 4" w:locked="0" w:uiPriority="51"/>
    <w:lsdException w:name="List Table 7 Colorful Accent 4" w:locked="0" w:uiPriority="52"/>
    <w:lsdException w:name="List Table 1 Light Accent 5" w:locked="0" w:uiPriority="46"/>
    <w:lsdException w:name="List Table 2 Accent 5" w:locked="0" w:uiPriority="47"/>
    <w:lsdException w:name="List Table 3 Accent 5" w:locked="0" w:uiPriority="48"/>
    <w:lsdException w:name="List Table 4 Accent 5" w:locked="0" w:uiPriority="49"/>
    <w:lsdException w:name="List Table 5 Dark Accent 5" w:locked="0" w:uiPriority="50"/>
    <w:lsdException w:name="List Table 6 Colorful Accent 5" w:locked="0" w:uiPriority="51"/>
    <w:lsdException w:name="List Table 7 Colorful Accent 5" w:locked="0" w:uiPriority="52"/>
    <w:lsdException w:name="List Table 1 Light Accent 6" w:locked="0" w:uiPriority="46"/>
    <w:lsdException w:name="List Table 2 Accent 6" w:locked="0" w:uiPriority="47"/>
    <w:lsdException w:name="List Table 3 Accent 6" w:locked="0" w:uiPriority="48"/>
    <w:lsdException w:name="List Table 4 Accent 6" w:locked="0" w:uiPriority="49"/>
    <w:lsdException w:name="List Table 5 Dark Accent 6" w:locked="0" w:uiPriority="50"/>
    <w:lsdException w:name="List Table 6 Colorful Accent 6" w:locked="0" w:uiPriority="51"/>
    <w:lsdException w:name="List Table 7 Colorful Accent 6" w:locked="0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uiPriority w:val="1"/>
    <w:semiHidden/>
    <w:rsid w:val="00692661"/>
    <w:pPr>
      <w:jc w:val="both"/>
    </w:pPr>
    <w:rPr>
      <w:rFonts w:eastAsia="Times New Roman"/>
      <w:sz w:val="22"/>
      <w:szCs w:val="24"/>
      <w:lang w:val="es-ES" w:eastAsia="en-US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customStyle="1" w:styleId="texto">
    <w:name w:val="texto"/>
    <w:basedOn w:val="Normal"/>
    <w:locked/>
    <w:rsid w:val="00BA711C"/>
    <w:pPr>
      <w:spacing w:before="100" w:beforeAutospacing="1" w:after="100" w:afterAutospacing="1"/>
    </w:pPr>
    <w:rPr>
      <w:rFonts w:ascii="Arial" w:hAnsi="Arial"/>
      <w:color w:val="000000"/>
      <w:szCs w:val="18"/>
    </w:rPr>
  </w:style>
  <w:style w:type="paragraph" w:customStyle="1" w:styleId="Texto0">
    <w:name w:val="Texto"/>
    <w:basedOn w:val="Normal"/>
    <w:link w:val="TextoChar"/>
    <w:qFormat/>
    <w:rsid w:val="00026C85"/>
    <w:pPr>
      <w:spacing w:before="120" w:after="120"/>
    </w:pPr>
  </w:style>
  <w:style w:type="paragraph" w:customStyle="1" w:styleId="Negrita">
    <w:name w:val="Negrita"/>
    <w:basedOn w:val="Texto0"/>
    <w:link w:val="NegritaChar1"/>
    <w:uiPriority w:val="1"/>
    <w:qFormat/>
    <w:rsid w:val="00243EC6"/>
    <w:pPr>
      <w:spacing w:before="0" w:after="0"/>
    </w:pPr>
    <w:rPr>
      <w:rFonts w:ascii="Franklin Gothic Medium" w:hAnsi="Franklin Gothic Medium"/>
    </w:rPr>
  </w:style>
  <w:style w:type="paragraph" w:customStyle="1" w:styleId="italica">
    <w:name w:val="italica"/>
    <w:basedOn w:val="Normal"/>
    <w:link w:val="italicaChar"/>
    <w:autoRedefine/>
    <w:qFormat/>
    <w:rsid w:val="003554C5"/>
    <w:pPr>
      <w:outlineLvl w:val="0"/>
    </w:pPr>
    <w:rPr>
      <w:i/>
      <w:color w:val="000000"/>
    </w:rPr>
  </w:style>
  <w:style w:type="paragraph" w:customStyle="1" w:styleId="numeracion">
    <w:name w:val="numeracion"/>
    <w:basedOn w:val="Texto0"/>
    <w:uiPriority w:val="1"/>
    <w:qFormat/>
    <w:rsid w:val="003554C5"/>
    <w:pPr>
      <w:numPr>
        <w:numId w:val="1"/>
      </w:numPr>
      <w:ind w:left="432" w:firstLine="0"/>
    </w:pPr>
  </w:style>
  <w:style w:type="paragraph" w:customStyle="1" w:styleId="vinetas">
    <w:name w:val="vinetas"/>
    <w:basedOn w:val="numeracion"/>
    <w:uiPriority w:val="1"/>
    <w:qFormat/>
    <w:rsid w:val="003554C5"/>
    <w:pPr>
      <w:numPr>
        <w:numId w:val="2"/>
      </w:numPr>
      <w:ind w:left="792"/>
    </w:pPr>
  </w:style>
  <w:style w:type="paragraph" w:customStyle="1" w:styleId="CC">
    <w:name w:val="CC"/>
    <w:basedOn w:val="Texto0"/>
    <w:link w:val="CCChar"/>
    <w:qFormat/>
    <w:rsid w:val="00AE3929"/>
    <w:pPr>
      <w:spacing w:before="0" w:after="0"/>
    </w:pPr>
    <w:rPr>
      <w:sz w:val="18"/>
      <w:szCs w:val="18"/>
    </w:rPr>
  </w:style>
  <w:style w:type="paragraph" w:styleId="Encabezado">
    <w:name w:val="header"/>
    <w:basedOn w:val="Normal"/>
    <w:link w:val="Encabezado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TextoChar">
    <w:name w:val="Texto Char"/>
    <w:basedOn w:val="Fuentedeprrafopredeter"/>
    <w:link w:val="Texto0"/>
    <w:rsid w:val="00026C85"/>
    <w:rPr>
      <w:rFonts w:eastAsia="Times New Roman"/>
      <w:sz w:val="22"/>
      <w:szCs w:val="24"/>
      <w:lang w:val="es-ES"/>
    </w:rPr>
  </w:style>
  <w:style w:type="character" w:customStyle="1" w:styleId="CCChar">
    <w:name w:val="CC Char"/>
    <w:basedOn w:val="TextoChar"/>
    <w:link w:val="CC"/>
    <w:rsid w:val="00AE3929"/>
    <w:rPr>
      <w:rFonts w:eastAsia="Times New Roman"/>
      <w:sz w:val="18"/>
      <w:szCs w:val="18"/>
      <w:lang w:val="es-ES"/>
    </w:rPr>
  </w:style>
  <w:style w:type="character" w:customStyle="1" w:styleId="EncabezadoCar">
    <w:name w:val="Encabezado Car"/>
    <w:basedOn w:val="Fuentedeprrafopredeter"/>
    <w:link w:val="Encabezado"/>
    <w:uiPriority w:val="99"/>
    <w:rsid w:val="00D43D57"/>
    <w:rPr>
      <w:rFonts w:eastAsia="Times New Roman"/>
      <w:szCs w:val="24"/>
      <w:lang w:val="es-ES"/>
    </w:rPr>
  </w:style>
  <w:style w:type="paragraph" w:styleId="Piedepgina">
    <w:name w:val="footer"/>
    <w:basedOn w:val="Normal"/>
    <w:link w:val="Piedepgina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PiedepginaCar">
    <w:name w:val="Pie de página Car"/>
    <w:basedOn w:val="Fuentedeprrafopredeter"/>
    <w:link w:val="Piedepgina"/>
    <w:uiPriority w:val="99"/>
    <w:rsid w:val="00D43D57"/>
    <w:rPr>
      <w:rFonts w:eastAsia="Times New Roman"/>
      <w:szCs w:val="24"/>
      <w:lang w:val="es-ES"/>
    </w:rPr>
  </w:style>
  <w:style w:type="paragraph" w:customStyle="1" w:styleId="Piepagina">
    <w:name w:val="Pie pagina"/>
    <w:basedOn w:val="CC"/>
    <w:link w:val="PiepaginaChar"/>
    <w:uiPriority w:val="1"/>
    <w:qFormat/>
    <w:rsid w:val="005C173B"/>
    <w:rPr>
      <w:color w:val="004990"/>
      <w:sz w:val="16"/>
      <w:szCs w:val="16"/>
    </w:rPr>
  </w:style>
  <w:style w:type="character" w:customStyle="1" w:styleId="PiepaginaChar">
    <w:name w:val="Pie pagina Char"/>
    <w:basedOn w:val="CCChar"/>
    <w:link w:val="Piepagina"/>
    <w:uiPriority w:val="1"/>
    <w:rsid w:val="005C173B"/>
    <w:rPr>
      <w:rFonts w:eastAsia="Times New Roman"/>
      <w:color w:val="004990"/>
      <w:sz w:val="16"/>
      <w:szCs w:val="16"/>
      <w:lang w:val="es-ES" w:eastAsia="en-US"/>
    </w:rPr>
  </w:style>
  <w:style w:type="paragraph" w:customStyle="1" w:styleId="encabezado0">
    <w:name w:val="encabezado"/>
    <w:basedOn w:val="Texto0"/>
    <w:uiPriority w:val="1"/>
    <w:qFormat/>
    <w:rsid w:val="00F1297C"/>
    <w:pPr>
      <w:spacing w:before="0" w:after="0"/>
    </w:pPr>
  </w:style>
  <w:style w:type="table" w:styleId="Tablaconcuadrcula">
    <w:name w:val="Table Grid"/>
    <w:basedOn w:val="Tablanormal"/>
    <w:uiPriority w:val="59"/>
    <w:locked/>
    <w:rsid w:val="00D32808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TextoTabla">
    <w:name w:val="Texto Tabla"/>
    <w:basedOn w:val="Texto0"/>
    <w:link w:val="TextoTablaChar"/>
    <w:uiPriority w:val="1"/>
    <w:qFormat/>
    <w:rsid w:val="00C64425"/>
    <w:pPr>
      <w:spacing w:before="20" w:after="20"/>
    </w:pPr>
    <w:rPr>
      <w:sz w:val="20"/>
    </w:rPr>
  </w:style>
  <w:style w:type="table" w:customStyle="1" w:styleId="LightShading-Accent11">
    <w:name w:val="Light Shading - Accent 11"/>
    <w:basedOn w:val="Tablanormal"/>
    <w:uiPriority w:val="60"/>
    <w:locked/>
    <w:rsid w:val="00F8680D"/>
    <w:rPr>
      <w:color w:val="2A6094" w:themeColor="accent1" w:themeShade="BF"/>
    </w:rPr>
    <w:tblPr>
      <w:tblStyleRowBandSize w:val="1"/>
      <w:tblStyleColBandSize w:val="1"/>
      <w:tblBorders>
        <w:top w:val="single" w:sz="8" w:space="0" w:color="3882C6" w:themeColor="accent1"/>
        <w:bottom w:val="single" w:sz="8" w:space="0" w:color="3882C6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</w:style>
  <w:style w:type="table" w:styleId="Sombreadoclaro-nfasis6">
    <w:name w:val="Light Shading Accent 6"/>
    <w:basedOn w:val="Tablanormal"/>
    <w:uiPriority w:val="60"/>
    <w:locked/>
    <w:rsid w:val="00F8680D"/>
    <w:rPr>
      <w:color w:val="5282BE" w:themeColor="accent6" w:themeShade="BF"/>
    </w:rPr>
    <w:tblPr>
      <w:tblStyleRowBandSize w:val="1"/>
      <w:tblStyleColBandSize w:val="1"/>
      <w:tblBorders>
        <w:top w:val="single" w:sz="8" w:space="0" w:color="95B3D7" w:themeColor="accent6"/>
        <w:bottom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</w:style>
  <w:style w:type="table" w:styleId="Sombreadomedio1-nfasis6">
    <w:name w:val="Medium Shading 1 Accent 6"/>
    <w:basedOn w:val="Tablanormal"/>
    <w:uiPriority w:val="63"/>
    <w:locked/>
    <w:rsid w:val="00F8680D"/>
    <w:tblPr>
      <w:tblStyleRowBandSize w:val="1"/>
      <w:tblStyleColBandSize w:val="1"/>
      <w:tblBorders>
        <w:top w:val="single" w:sz="8" w:space="0" w:color="AFC5E1" w:themeColor="accent6" w:themeTint="BF"/>
        <w:left w:val="single" w:sz="8" w:space="0" w:color="AFC5E1" w:themeColor="accent6" w:themeTint="BF"/>
        <w:bottom w:val="single" w:sz="8" w:space="0" w:color="AFC5E1" w:themeColor="accent6" w:themeTint="BF"/>
        <w:right w:val="single" w:sz="8" w:space="0" w:color="AFC5E1" w:themeColor="accent6" w:themeTint="BF"/>
        <w:insideH w:val="single" w:sz="8" w:space="0" w:color="AFC5E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tcBorders>
          <w:top w:val="single" w:sz="8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5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5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Listaclara-nfasis6">
    <w:name w:val="Light List Accent 6"/>
    <w:basedOn w:val="Tablanormal"/>
    <w:uiPriority w:val="61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</w:style>
  <w:style w:type="table" w:styleId="Cuadrculaclara-nfasis6">
    <w:name w:val="Light Grid Accent 6"/>
    <w:basedOn w:val="Tablanormal"/>
    <w:uiPriority w:val="62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  <w:insideH w:val="single" w:sz="8" w:space="0" w:color="95B3D7" w:themeColor="accent6"/>
        <w:insideV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1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  <w:shd w:val="clear" w:color="auto" w:fill="E4ECF5" w:themeFill="accent6" w:themeFillTint="3F"/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  <w:shd w:val="clear" w:color="auto" w:fill="E4ECF5" w:themeFill="accent6" w:themeFillTint="3F"/>
      </w:tcPr>
    </w:tblStylePr>
    <w:tblStylePr w:type="band2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</w:tcPr>
    </w:tblStylePr>
  </w:style>
  <w:style w:type="table" w:customStyle="1" w:styleId="Correspondencia1">
    <w:name w:val="Correspondencia1"/>
    <w:basedOn w:val="Tablanormal"/>
    <w:uiPriority w:val="99"/>
    <w:qFormat/>
    <w:locked/>
    <w:rsid w:val="0085692C"/>
    <w:pPr>
      <w:spacing w:before="20" w:after="20"/>
    </w:pPr>
    <w:tblPr>
      <w:tblStyleRowBandSize w:val="1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="Franklin Gothic Book" w:hAnsi="Franklin Gothic Book"/>
        <w:b/>
        <w:sz w:val="20"/>
      </w:rPr>
      <w:tblPr/>
      <w:tcPr>
        <w:tcBorders>
          <w:top w:val="nil"/>
          <w:left w:val="nil"/>
          <w:bottom w:val="single" w:sz="4" w:space="0" w:color="E9EFF7" w:themeColor="accent6" w:themeTint="33"/>
          <w:right w:val="nil"/>
          <w:insideH w:val="nil"/>
          <w:insideV w:val="nil"/>
          <w:tl2br w:val="nil"/>
          <w:tr2bl w:val="nil"/>
        </w:tcBorders>
        <w:shd w:val="clear" w:color="auto" w:fill="95B3D7" w:themeFill="accent6"/>
      </w:tcPr>
    </w:tblStylePr>
    <w:tblStylePr w:type="lastRow">
      <w:rPr>
        <w:rFonts w:ascii="Franklin Gothic Book" w:hAnsi="Franklin Gothic Book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  <w:tblStylePr w:type="band1Horz">
      <w:rPr>
        <w:rFonts w:ascii="Franklin Gothic Book" w:hAnsi="Franklin Gothic Book"/>
        <w:color w:val="auto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</w:tcPr>
    </w:tblStylePr>
    <w:tblStylePr w:type="band2Horz"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</w:style>
  <w:style w:type="paragraph" w:styleId="Textodeglobo">
    <w:name w:val="Balloon Text"/>
    <w:basedOn w:val="Normal"/>
    <w:link w:val="TextodegloboCar"/>
    <w:uiPriority w:val="99"/>
    <w:semiHidden/>
    <w:unhideWhenUsed/>
    <w:locked/>
    <w:rsid w:val="00060C03"/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060C03"/>
    <w:rPr>
      <w:rFonts w:ascii="Tahoma" w:eastAsia="Times New Roman" w:hAnsi="Tahoma" w:cs="Tahoma"/>
      <w:sz w:val="16"/>
      <w:szCs w:val="16"/>
      <w:lang w:val="es-ES" w:eastAsia="en-US"/>
    </w:rPr>
  </w:style>
  <w:style w:type="character" w:customStyle="1" w:styleId="NegritaChar1">
    <w:name w:val="Negrita Char1"/>
    <w:basedOn w:val="Fuentedeprrafopredeter"/>
    <w:link w:val="Negrita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paragraph" w:customStyle="1" w:styleId="CentradoResaltado">
    <w:name w:val="Centrado Resaltado"/>
    <w:basedOn w:val="Normal"/>
    <w:link w:val="CentradoResaltadoChar"/>
    <w:uiPriority w:val="1"/>
    <w:qFormat/>
    <w:rsid w:val="00243EC6"/>
    <w:pPr>
      <w:spacing w:before="240" w:after="240"/>
      <w:jc w:val="center"/>
    </w:pPr>
    <w:rPr>
      <w:rFonts w:ascii="Franklin Gothic Medium" w:hAnsi="Franklin Gothic Medium"/>
    </w:rPr>
  </w:style>
  <w:style w:type="character" w:customStyle="1" w:styleId="CentradoResaltadoChar">
    <w:name w:val="Centrado Resaltado Char"/>
    <w:basedOn w:val="Fuentedeprrafopredeter"/>
    <w:link w:val="CentradoResaltado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character" w:customStyle="1" w:styleId="TextoTablaChar">
    <w:name w:val="Texto Tabla Char"/>
    <w:basedOn w:val="TextoChar"/>
    <w:link w:val="TextoTabla"/>
    <w:uiPriority w:val="1"/>
    <w:rsid w:val="00C9305E"/>
    <w:rPr>
      <w:rFonts w:eastAsia="Times New Roman"/>
      <w:sz w:val="22"/>
      <w:szCs w:val="24"/>
      <w:lang w:val="es-ES" w:eastAsia="en-US"/>
    </w:rPr>
  </w:style>
  <w:style w:type="character" w:customStyle="1" w:styleId="italicaChar">
    <w:name w:val="italica Char"/>
    <w:basedOn w:val="Fuentedeprrafopredeter"/>
    <w:link w:val="italica"/>
    <w:rsid w:val="00C9305E"/>
    <w:rPr>
      <w:rFonts w:eastAsia="Times New Roman"/>
      <w:i/>
      <w:color w:val="000000"/>
      <w:sz w:val="22"/>
      <w:szCs w:val="24"/>
      <w:lang w:val="es-ES" w:eastAsia="en-US"/>
    </w:rPr>
  </w:style>
  <w:style w:type="paragraph" w:customStyle="1" w:styleId="EncabezadoTabla">
    <w:name w:val="EncabezadoTabla"/>
    <w:basedOn w:val="Negrita"/>
    <w:rsid w:val="00243EC6"/>
    <w:pPr>
      <w:jc w:val="center"/>
    </w:pPr>
    <w:rPr>
      <w:bCs/>
      <w:color w:val="000000" w:themeColor="background1"/>
      <w:szCs w:val="20"/>
    </w:rPr>
  </w:style>
  <w:style w:type="character" w:styleId="Textodelmarcadordeposicin">
    <w:name w:val="Placeholder Text"/>
    <w:basedOn w:val="Fuentedeprrafopredeter"/>
    <w:uiPriority w:val="99"/>
    <w:semiHidden/>
    <w:locked/>
    <w:rsid w:val="00BF4EBD"/>
    <w:rPr>
      <w:color w:val="808080"/>
    </w:rPr>
  </w:style>
  <w:style w:type="paragraph" w:styleId="Textonotapie">
    <w:name w:val="footnote text"/>
    <w:aliases w:val=" Car Car,Car Car, Car Char,Car,Car Char, Car"/>
    <w:basedOn w:val="Normal"/>
    <w:link w:val="TextonotapieCar"/>
    <w:locked/>
    <w:rsid w:val="00E52841"/>
    <w:pPr>
      <w:jc w:val="left"/>
    </w:pPr>
    <w:rPr>
      <w:rFonts w:ascii="Times New Roman" w:hAnsi="Times New Roman"/>
      <w:sz w:val="20"/>
      <w:szCs w:val="20"/>
      <w:lang w:val="es-CR" w:eastAsia="es-CR"/>
    </w:rPr>
  </w:style>
  <w:style w:type="character" w:customStyle="1" w:styleId="TextonotapieCar">
    <w:name w:val="Texto nota pie Car"/>
    <w:aliases w:val=" Car Car Car,Car Car Car, Car Char Car,Car Car1,Car Char Car, Car Car1"/>
    <w:basedOn w:val="Fuentedeprrafopredeter"/>
    <w:link w:val="Textonotapie"/>
    <w:rsid w:val="00E52841"/>
    <w:rPr>
      <w:rFonts w:ascii="Times New Roman" w:eastAsia="Times New Roman" w:hAnsi="Times New Roman"/>
    </w:rPr>
  </w:style>
  <w:style w:type="character" w:styleId="Refdenotaalpie">
    <w:name w:val="footnote reference"/>
    <w:uiPriority w:val="99"/>
    <w:locked/>
    <w:rsid w:val="00E52841"/>
    <w:rPr>
      <w:vertAlign w:val="superscript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05544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package" Target="embeddings/Microsoft_Word_Document.docx"/><Relationship Id="rId20" Type="http://schemas.openxmlformats.org/officeDocument/2006/relationships/footer" Target="footer2.xml"/><Relationship Id="rId24" Type="http://schemas.openxmlformats.org/officeDocument/2006/relationships/glossaryDocument" Target="glossary/document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image" Target="media/image2.emf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22" Type="http://schemas.openxmlformats.org/officeDocument/2006/relationships/footer" Target="footer3.xml"/><Relationship Id="rId9" Type="http://schemas.openxmlformats.org/officeDocument/2006/relationships/styles" Target="styles.xml"/><Relationship Id="rId14" Type="http://schemas.openxmlformats.org/officeDocument/2006/relationships/image" Target="media/image1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intrabccr.bccr.fi.cr/sites/gec2020/PlantillasCorrespondenciaInterna/plantilla-DAI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8D295195F3F4476A551F551CEC2097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917DF3D-130B-446B-828D-8B39ACC0ADA9}"/>
      </w:docPartPr>
      <w:docPartBody>
        <w:p w:rsidR="006D31CF" w:rsidRDefault="006D31CF">
          <w:pPr>
            <w:pStyle w:val="E8D295195F3F4476A551F551CEC2097C"/>
          </w:pPr>
          <w:r w:rsidRPr="001634BB">
            <w:rPr>
              <w:rStyle w:val="Textodelmarcadordeposicin"/>
            </w:rPr>
            <w:t>Haga clic aquí para escribir texto.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D31CF"/>
    <w:rsid w:val="005375D3"/>
    <w:rsid w:val="006D31CF"/>
    <w:rsid w:val="00FC4C5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CR" w:eastAsia="es-CR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styleId="Textodelmarcadordeposicin">
    <w:name w:val="Placeholder Text"/>
    <w:basedOn w:val="Fuentedeprrafopredeter"/>
    <w:uiPriority w:val="99"/>
    <w:semiHidden/>
    <w:rPr>
      <w:color w:val="808080"/>
    </w:rPr>
  </w:style>
  <w:style w:type="paragraph" w:customStyle="1" w:styleId="E8D295195F3F4476A551F551CEC2097C">
    <w:name w:val="E8D295195F3F4476A551F551CEC2097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BCCR">
      <a:dk1>
        <a:srgbClr val="000000"/>
      </a:dk1>
      <a:lt1>
        <a:srgbClr val="000000"/>
      </a:lt1>
      <a:dk2>
        <a:srgbClr val="000000"/>
      </a:dk2>
      <a:lt2>
        <a:srgbClr val="EEECE1"/>
      </a:lt2>
      <a:accent1>
        <a:srgbClr val="3882C6"/>
      </a:accent1>
      <a:accent2>
        <a:srgbClr val="FFE18B"/>
      </a:accent2>
      <a:accent3>
        <a:srgbClr val="A9CD69"/>
      </a:accent3>
      <a:accent4>
        <a:srgbClr val="FEAA5E"/>
      </a:accent4>
      <a:accent5>
        <a:srgbClr val="5DB3C7"/>
      </a:accent5>
      <a:accent6>
        <a:srgbClr val="95B3D7"/>
      </a:accent6>
      <a:hlink>
        <a:srgbClr val="4F81BD"/>
      </a:hlink>
      <a:folHlink>
        <a:srgbClr val="7F7F7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_xmlsignatures/_rels/origin.sigs.rels>&#65279;<?xml version="1.0" encoding="utf-8"?><Relationships xmlns="http://schemas.openxmlformats.org/package/2006/relationships"><Relationship Type="http://schemas.openxmlformats.org/package/2006/relationships/digital-signature/signature" Target="/_xmlsignatures/sig1.xml" Id="rId1" 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fwALIAYRQippssxN7b1N+dTE/OixGoYuZG3I+x2HiIs=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zib8P5JkgPUA24M6iBSctSI0PthXGO8Vb6RvF7boxj0=</DigestValue>
    </Reference>
  </SignedInfo>
  <SignatureValue>menZ6hdfoqRjGRk5n4L4zso5z0zmK/7MA1RJppt3OGwTlW28V6lPpAyBt93KvidXvRDbgMey5l1YRpeOeIWUQDkOSzRsqmehikpJcRKZx+emH79wuI26x58y0TU5L1wfXtDhDkfNgIzcIeR5XtHCQcIIpffDC26VgSoN2w2uyBIbdGwD0uRFJJn23qvSO63TnHPgNUcBPK2YEttae6ep5DjLZcZcMuO2bTiQEzIXHDyp17rDjW4Oftf7saIMWJNm/6A59+rktczDq3meVqI90pZMa4EafQYbHdccPtPy+TBBc3O0OuXzvy0vSKObJx1i6IEtk5JvnMtt+DbUvQc9KA==</SignatureValue>
  <KeyInfo>
    <X509Data>
      <X509Certificate>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+j+0KHrQbBk2G79X96b9MOQmKsX/H7VAZrnmgVsALpirJNk8Fcu+ZcoVwwumaZPSRD9ZEX3a9tjU7apamgE5MoiDi3WqjZRDU317hITVtb2LV8lK1sGIdh7Wl0NwlgXJdm09p9nmbLbYJzAwK2dUbb7PkWLex6GTte6Mtq8yFX/6DVFyXm3AUA1tMfvxAArsuWCNAYrM8cbBYwxGO2yl79Jjo/E8AWbXDVHW/Ahn9sV9PZXV1TgkYaPT+k149G5lq1HuhBYZXfuklWKwDqfOk5eLkCAwEAAaOCAdowggHWMB0GA1UdDgQWBBSJUoH4TjS9ldMo5SqDcPmI0XbQczAfBgNVHSMEGDAWgBQJSP+bVAI23TCkb7PiL4n+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/wQEAwIGwDA9BgkrBgEEAYI3FQcEMDAuBiYrBgEEAYI3FQiFxOpbgtHjNZWRG4L5lxiGpctrgX+BudJygZ6/eAIBZAIBBzATBgNVHSUEDDAKBggrBgEFBQcDBDAbBgkrBgEEAYI3FQoEDjAMMAoGCCsGAQUFBwMEMBUGA1UdIAQOMAwwCgYIYIE8AQEBAQIwDQYJKoZIhvcNAQELBQADggEBAKXqPRqVn3PAqD5hAW8LsxsGqQxQOkIYxKbeKpAlKQgHvUYkpjyVbizEniSAQnfJAI2SsIA1DRlQKhSas9kW11OGJM6v7T5dJY8enag50IVDCZbLz2+2Fc9+rne7xuoRvxDz9p9/uj3Rk7MHneTnr/J9sVEkYnCsvVCP6K9aNpSFSctb2M5o2dRuVN/PLrBj9aExbFgLbOPskDAkj/g2s57ucGdpQQX60Qv5pcd9a03O1qnHmdtqesnsWsxvsINrQvRX+Viln64A661SOffVX+O7I2ux9KAcAkxWcu/MOQ62Qkjk7kaLFPOjGwlrvjGn4Uqct4yXUQLmtpfMH3MfACI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Mq3mDDWudLiaQFa1psBgLG+/en7p7r8re0MtlxnuiUI=</DigestValue>
      </Reference>
      <Reference URI="/word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18"/>
            <mdssi:RelationshipReference xmlns:mdssi="http://schemas.openxmlformats.org/package/2006/digital-signature" SourceId="rId21"/>
            <mdssi:RelationshipReference xmlns:mdssi="http://schemas.openxmlformats.org/package/2006/digital-signature" SourceId="rId12"/>
            <mdssi:RelationshipReference xmlns:mdssi="http://schemas.openxmlformats.org/package/2006/digital-signature" SourceId="rId17"/>
            <mdssi:RelationshipReference xmlns:mdssi="http://schemas.openxmlformats.org/package/2006/digital-signature" SourceId="rId25"/>
            <mdssi:RelationshipReference xmlns:mdssi="http://schemas.openxmlformats.org/package/2006/digital-signature" SourceId="rId16"/>
            <mdssi:RelationshipReference xmlns:mdssi="http://schemas.openxmlformats.org/package/2006/digital-signature" SourceId="rId20"/>
            <mdssi:RelationshipReference xmlns:mdssi="http://schemas.openxmlformats.org/package/2006/digital-signature" SourceId="rId11"/>
            <mdssi:RelationshipReference xmlns:mdssi="http://schemas.openxmlformats.org/package/2006/digital-signature" SourceId="rId24"/>
            <mdssi:RelationshipReference xmlns:mdssi="http://schemas.openxmlformats.org/package/2006/digital-signature" SourceId="rId15"/>
            <mdssi:RelationshipReference xmlns:mdssi="http://schemas.openxmlformats.org/package/2006/digital-signature" SourceId="rId23"/>
            <mdssi:RelationshipReference xmlns:mdssi="http://schemas.openxmlformats.org/package/2006/digital-signature" SourceId="rId10"/>
            <mdssi:RelationshipReference xmlns:mdssi="http://schemas.openxmlformats.org/package/2006/digital-signature" SourceId="rId19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22"/>
          </Transform>
          <Transform Algorithm="http://www.w3.org/TR/2001/REC-xml-c14n-20010315"/>
        </Transforms>
        <DigestMethod Algorithm="http://www.w3.org/2001/04/xmlenc#sha256"/>
        <DigestValue>ZtYQiB8cWyXZ3FJGGSFRj6cYUy+RpoIeZ/83tQycbnw=</DigestValue>
      </Reference>
      <Reference URI="/word/_rels/head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head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foot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glossary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tI9MMc4dgyFVN51ZYv0+ie+qLoS977tYmLOtS8YjJ5U=</DigestValue>
      </Reference>
      <Reference URI="/word/_rels/settings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oDIFKvceXT5iH8Pj6xW3hzRhXUUoW1NffTfmJpJd87o=</DigestValue>
      </Reference>
      <Reference URI="/word/_rels/foot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document.xml?ContentType=application/vnd.openxmlformats-officedocument.wordprocessingml.document.main+xml">
        <DigestMethod Algorithm="http://www.w3.org/2001/04/xmlenc#sha256"/>
        <DigestValue>mfCCvuWNk58SfKiTRmW3ll23kTuvniZxies+lCBk2UE=</DigestValue>
      </Reference>
      <Reference URI="/word/numbering.xml?ContentType=application/vnd.openxmlformats-officedocument.wordprocessingml.numbering+xml">
        <DigestMethod Algorithm="http://www.w3.org/2001/04/xmlenc#sha256"/>
        <DigestValue>55+cEarm38Fx+PurRsI/yVYtT/6CpIS+dBqFF7tJnLs=</DigestValue>
      </Reference>
      <Reference URI="/word/endnotes.xml?ContentType=application/vnd.openxmlformats-officedocument.wordprocessingml.endnotes+xml">
        <DigestMethod Algorithm="http://www.w3.org/2001/04/xmlenc#sha256"/>
        <DigestValue>3eYRqxbZQgJfhYvWrX3zYdwu1EW9g5mL5ww4bF5kUVA=</DigestValue>
      </Reference>
      <Reference URI="/word/header2.xml?ContentType=application/vnd.openxmlformats-officedocument.wordprocessingml.header+xml">
        <DigestMethod Algorithm="http://www.w3.org/2001/04/xmlenc#sha256"/>
        <DigestValue>tnAd8pmEAdggMdxIm6OO2gq2c1WeBoaT4aPZ2j+Qvvw=</DigestValue>
      </Reference>
      <Reference URI="/word/media/image4.emf?ContentType=image/x-emf">
        <DigestMethod Algorithm="http://www.w3.org/2001/04/xmlenc#sha256"/>
        <DigestValue>QOeQGPZxFnTGz/uGa1kYfccLx9fZC/Y6eQHGY7KhrmY=</DigestValue>
      </Reference>
      <Reference URI="/word/media/image3.png?ContentType=image/png">
        <DigestMethod Algorithm="http://www.w3.org/2001/04/xmlenc#sha256"/>
        <DigestValue>6s43y4tlSWcv/FtGvocO2tWWgvnh5l2dXYgn6P+u5Ws=</DigestValue>
      </Reference>
      <Reference URI="/word/header3.xml?ContentType=application/vnd.openxmlformats-officedocument.wordprocessingml.header+xml">
        <DigestMethod Algorithm="http://www.w3.org/2001/04/xmlenc#sha256"/>
        <DigestValue>93idtFAPwJYOpoiHEjgq4nomlVkWjbmVZhPe5HI43q0=</DigestValue>
      </Reference>
      <Reference URI="/word/footnotes.xml?ContentType=application/vnd.openxmlformats-officedocument.wordprocessingml.footnotes+xml">
        <DigestMethod Algorithm="http://www.w3.org/2001/04/xmlenc#sha256"/>
        <DigestValue>wfJyaFNcGZEPEc03YuG9lO0D7A5x/fabpYL8uRlnTkQ=</DigestValue>
      </Reference>
      <Reference URI="/word/header1.xml?ContentType=application/vnd.openxmlformats-officedocument.wordprocessingml.header+xml">
        <DigestMethod Algorithm="http://www.w3.org/2001/04/xmlenc#sha256"/>
        <DigestValue>mlxXms2sgrUQAMZAzL8wAHJCGqWeHQblCglQ75kaFfw=</DigestValue>
      </Reference>
      <Reference URI="/word/theme/theme1.xml?ContentType=application/vnd.openxmlformats-officedocument.theme+xml">
        <DigestMethod Algorithm="http://www.w3.org/2001/04/xmlenc#sha256"/>
        <DigestValue>9TZ4mZI8zGI3VflhVf7jIYdeWBzUvylr4fmB98sbr7g=</DigestValue>
      </Reference>
      <Reference URI="/word/embeddings/Microsoft_Word_Document.docx?ContentType=application/vnd.openxmlformats-officedocument.wordprocessingml.document">
        <DigestMethod Algorithm="http://www.w3.org/2001/04/xmlenc#sha256"/>
        <DigestValue>or3Tk68McXe+0NepEEvnRGK2ClzZ/DcKmPn6CYOI60s=</DigestValue>
      </Reference>
      <Reference URI="/word/footer2.xml?ContentType=application/vnd.openxmlformats-officedocument.wordprocessingml.footer+xml">
        <DigestMethod Algorithm="http://www.w3.org/2001/04/xmlenc#sha256"/>
        <DigestValue>OSyVcbiA7A66F34v+by1ho9Max7Lhal6blprduVbTHU=</DigestValue>
      </Reference>
      <Reference URI="/word/media/image5.emf?ContentType=image/x-emf">
        <DigestMethod Algorithm="http://www.w3.org/2001/04/xmlenc#sha256"/>
        <DigestValue>EQeoPcoPPD0NqMiDPGouQJEQEnlO/w+Td37NCcMaesM=</DigestValue>
      </Reference>
      <Reference URI="/word/webSettings.xml?ContentType=application/vnd.openxmlformats-officedocument.wordprocessingml.webSettings+xml">
        <DigestMethod Algorithm="http://www.w3.org/2001/04/xmlenc#sha256"/>
        <DigestValue>xT2ajAnc56RuoMIeEBuBaPomo7Ff94WkE1aWo5GnCV0=</DigestValue>
      </Reference>
      <Reference URI="/word/glossary/document.xml?ContentType=application/vnd.openxmlformats-officedocument.wordprocessingml.document.glossary+xml">
        <DigestMethod Algorithm="http://www.w3.org/2001/04/xmlenc#sha256"/>
        <DigestValue>V0+meXnkbYjMtpY23PeK846abwAtR/WUImuw5gqOABg=</DigestValue>
      </Reference>
      <Reference URI="/word/glossary/webSettings.xml?ContentType=application/vnd.openxmlformats-officedocument.wordprocessingml.webSettings+xml">
        <DigestMethod Algorithm="http://www.w3.org/2001/04/xmlenc#sha256"/>
        <DigestValue>8vb+dnljSWO/SbrmX5QfQZNN5Czus6gGr6xLq5InSFM=</DigestValue>
      </Reference>
      <Reference URI="/word/glossary/settings.xml?ContentType=application/vnd.openxmlformats-officedocument.wordprocessingml.settings+xml">
        <DigestMethod Algorithm="http://www.w3.org/2001/04/xmlenc#sha256"/>
        <DigestValue>ZK/E5BKLXiIhJPbqClWXg3z0xs5ZOs1p4yqMiXhAV+0=</DigestValue>
      </Reference>
      <Reference URI="/word/glossary/styles.xml?ContentType=application/vnd.openxmlformats-officedocument.wordprocessingml.styles+xml">
        <DigestMethod Algorithm="http://www.w3.org/2001/04/xmlenc#sha256"/>
        <DigestValue>2E+bFqL0ibx0mo4nqtiQKimBbJtxweDme/LR9hnDvMc=</DigestValue>
      </Reference>
      <Reference URI="/word/glossary/fontTable.xml?ContentType=application/vnd.openxmlformats-officedocument.wordprocessingml.fontTable+xml">
        <DigestMethod Algorithm="http://www.w3.org/2001/04/xmlenc#sha256"/>
        <DigestValue>KiPhtKlxAosoqsZP91RNz6j8H7HxGw5i4LsqAlqEiGg=</DigestValue>
      </Reference>
      <Reference URI="/word/media/image2.emf?ContentType=image/x-emf">
        <DigestMethod Algorithm="http://www.w3.org/2001/04/xmlenc#sha256"/>
        <DigestValue>RB/VvCPzCzDGbKDZL1SWOa26ZpIZCzNWfush+15YA+s=</DigestValue>
      </Reference>
      <Reference URI="/word/fontTable.xml?ContentType=application/vnd.openxmlformats-officedocument.wordprocessingml.fontTable+xml">
        <DigestMethod Algorithm="http://www.w3.org/2001/04/xmlenc#sha256"/>
        <DigestValue>NiRrr62I+hTOxtLobGfHfzZaC3GH3A1WLcFPzfxsk5M=</DigestValue>
      </Reference>
      <Reference URI="/word/settings.xml?ContentType=application/vnd.openxmlformats-officedocument.wordprocessingml.settings+xml">
        <DigestMethod Algorithm="http://www.w3.org/2001/04/xmlenc#sha256"/>
        <DigestValue>z+VV1HoB5XeSXj4eP2oeZYHpsEylkIG4g73AHde50vw=</DigestValue>
      </Reference>
      <Reference URI="/word/footer1.xml?ContentType=application/vnd.openxmlformats-officedocument.wordprocessingml.footer+xml">
        <DigestMethod Algorithm="http://www.w3.org/2001/04/xmlenc#sha256"/>
        <DigestValue>x+9JpuwYBe4I1He1Z2IIAL9Obzhrre83ljTw+63JBl4=</DigestValue>
      </Reference>
      <Reference URI="/word/styles.xml?ContentType=application/vnd.openxmlformats-officedocument.wordprocessingml.styles+xml">
        <DigestMethod Algorithm="http://www.w3.org/2001/04/xmlenc#sha256"/>
        <DigestValue>wj17JpGbu/iABRLchbn0zF8HxNf9+sGK9fxs6lkOAMg=</DigestValue>
      </Reference>
      <Reference URI="/word/media/image1.jpeg?ContentType=image/jpeg">
        <DigestMethod Algorithm="http://www.w3.org/2001/04/xmlenc#sha256"/>
        <DigestValue>i5L6dPa91f4vprUe/qDpQrrKZLI1MiYL71asHHkAjWs=</DigestValue>
      </Reference>
      <Reference URI="/word/footer3.xml?ContentType=application/vnd.openxmlformats-officedocument.wordprocessingml.footer+xml">
        <DigestMethod Algorithm="http://www.w3.org/2001/04/xmlenc#sha256"/>
        <DigestValue>4/jujwURJAxehHQPnLiYwmk3fGf2w1znY178U16jrI8=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2025-07-30T18:36:48Z</mdssi:Value>
        </mdssi:SignatureTime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2025-07-30T18:36:48Z</xd:SigningTime>
          <xd:SigningCertificate>
            <xd:Cert>
              <xd:CertDigest>
                <DigestMethod Algorithm="http://www.w3.org/2001/04/xmlenc#sha256"/>
                <DigestValue>2DSETeLE5uxd0w6q5kyP4VUIczonNK1QoIC1GCh2y2Q=</DigestValue>
              </xd:CertDigest>
              <xd:IssuerSerial>
                <X509IssuerName>CN=CA SINPE - PERSONA FISICA v2, OU=DIVISION SISTEMAS DE PAGO, O=BANCO CENTRAL DE COSTA RICA, C=CR, SERIALNUMBER=CPJ-4-000-004017</X509IssuerName>
                <X509SerialNumber>446022204374555483852415948514410895659856950</X509SerialNumber>
              </xd:IssuerSerial>
            </xd:Cert>
          </xd:SigningCertificate>
        </xd:SignedSignatureProperties>
      </xd:SignedProperties>
      <xd:UnsignedProperties>
        <xd:UnsignedSignatureProperties>
          <xd:CertificateValues>
            <xd:EncapsulatedX509Certificate>MIINGzCCCwOgAwIBAgITSwAAAAcAcL/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+BF6XA6HE9YkCH70pSq6SpPK5cGU/bH2Bf2YQwaVC2Me6BPTbR4JVp2umLgYvGkDnXDhIbkEUUGLjM3L/cDuKjr5nFpKItFH1OkjcwNmRPx2ufmUXsDcqaETvTNxbu6B8cAx+iccH9iUj5Vv0FKvhx/mTArMNA8lbz92RWrn5iy18OhOEOzlAQMr4TcTbLG2s5LJUlY+sFh0A50aUmLbEFvH+aNLL2znLdWCe0g78WUGA7dHAC1IqvRb/0CObD5Wm16tlkHZdQAac250KFLp4w5dQ8jPey4jAlIDYDs8SpnBqW1+Hhdw8pJvwSe7XcCkZ/cCAwEAAaOCCHUwgghxMBIGCSsGAQQBgjcVAQQFAgMCAAIwIwYJKwYBBAGCNxUCBBYEFPrUlznaBlVQaXszB52TsOeVJ6X1MB0GA1UdDgQWBBQJSP+bVAI23TCkb7PiL4n+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/wQIMAYBAf8CAQAwHwYDVR0jBBgwFoAUaJ1pNsuEbnvqk2EZ/1gwHdX/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/0bRKkh7sw2ZC4RJmz6z0GpP/qEzicFRTCE7C6gehhL7nDNTC/JhXLPAG0NRWxX36KvkvcQA/WXMy80h6SCWnsecFGfF9tPhjQqWykYxfeZl1REj54GXl44ReU+2B8twObeov4G8sHG1nsSR4AhFeVCRBXnSNIWUfqayTiijwU6lgbV3RSh3mNQivZonfBi3DY4ObM2XvnIaBsymfEj0oykCNn+Tx/hIsJ0Z5F9cQd4V5SwaCYggVOtwM+HuZuQitefIR2z1lfw9QoOyvCjdPkRwkHm+Mp3TlDyyItRjaWO676KF6Uiv/f0C1MW1VzWlF0EXoHoKqy9lrrrnt3EadGIUINQW0NMHnJAUNzM92ETUaM/f1vfW6fGuW+IToekCh6rQzkpW/z5BPY1ugLSHiGJYDuSRUqpbqZO3gFrVN/KEAjAg/jZCh1gGoG/eKphNF88mb1d30JV9lbbcLzqRWuhVzgaH5RzNyf/fR1JVjlbVfqmsPw1xehDOd7QcNxW9SRFmEuiJH6sho/k8erKm4K/LP5jqJjHgtT9zqYwL+Y+Ntipe+9TuRDytFQ2wjsEji14N5h00XXPoW8wn7TdywkVAkq0IUUa1DqSDUwybgZOGrGS5tIq71yPPOvvcaYwm7RJf/PQkI=</xd:EncapsulatedX509Certificate>
            <xd:EncapsulatedX509Certificate>MIIMrDCCCpSgAwIBAgITTgAAAAJzjeZ3/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+EsM/nBp0JgPBtQFmnmA0d4fPlKXy8/sD0buS1QRDZZAerSvprfyaiKPAEpZpOWCl2fu46MQyyTa1DjH/ellvjADlOueC3p3O9qG5JIUrhuLTcx5G+eYyoJIURNob9O4Ur52+eTOYYqvJIYomKLc+/2pbJ0SApv+2m3p3oAp2SjTeWTMKVH6sPgqMD2izWJ3xChCefu2yec7NYaGjS1aMefYDIN2uklX7IhBTf9ErGGIPQ6Jmgoe5GvYfLB7O1BgaTcC3ZIwvGfoAowfiRYOzLfnuxuuTkUWFfafcYJTUYEkZimHeyEWh41M+kOkZE/q5jwQkfgTLGV+UQpVGMKSkzsW5EdgcI51ynZBkunnJsglTys66EEfAnoLr3uhiS67AE2Qqvvp7NOUUG1YCm7WOyEvVt1QbZUlkLZRxhlF5SKjmzhqruisBfmUz6tX6WO3EJyNT5N62YwQxSULOatx90ztuxzCHHhCcoh3xOWhWYtTwx4F2QDiRqfXfyTw9Te4CGlzmOYSQIdnOeTUTkDZ3WOxs2bAGgmGQQL+WtzIW3qj2xtspV4F7owwjlG+jhNHJzbjVxoYJoUJmyR8NCBYkdl/iNxewSUcOseZz+VVvlYJrcI1pRuJ1cnhyvWF/ymc8N1ZGtUMauSelr1tBGakNAgMBAAGjggctMIIHKTAQBgkrBgEEAYI3FQEEAwIBADAdBgNVHQ4EFgQUaJ1pNsuEbnvqk2EZ/1gwHdX/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/wQFMAMBAf8wHwYDVR0jBBgwFoAU4PL+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/FAvhX0YhsfYWRyUL5BOmuWjIMNuljuU5Lc6BR5eWePSUkOe3acDzslBkUjKzyNRZNQA7IXkuVs1arFT5djjhGiCdzwH7+rFekbNxicdhWJSJ7Fge5dMTkErgDJDERAWfePgzg55hacoTCgX0RkBQDZ08UJMVNgNuogfGGfXYgliwoFj4SnwktHjJHmAptQyLi+tCrt4VWr8+G34FFL51bAvio+RABqD7nu26cnnyNvZ5Ce4oMIcPxUkMX/LINqOFUjY75CcBhovqUJYEobbR9cvMcu3EC2su5asHDWjZxiUQrvSRHvH+7jNYuSk84THfiNcZq99o9ra/pG3ufO07ox1IHDDlX6LX6lTt6DbKw+5Z5L9I4GphhcxWxIdeNmg7xq60Cfy02sqLHeelOoweJLr97rliieeZkXXkGRN62z+1/ZcdS4gj1v+JKHiYLquTkxZFVCo/GmjC5IfUV5SrwtF7vfsJF9HkdaEcsQ9iuKOS28OR4vR0baEsCvlMotJn3jMFbFYO/v/e9P/79T3e+cVi/Va//avW1jxgCQGvTkca6RfqTr3WkMrnwZhHBvTvu0utoIRruw4vpbboFbrm6kkRbMYlA7YopUEBsMW+iqjp6jzifnlluqriqPuBAfmTv8ASr8JE8Ytw=</xd:EncapsulatedX509Certificate>
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</xd:CertificateValues>
          <xd:SignatureTimeStamp>
            <CanonicalizationMethod Algorithm="http://www.w3.org/TR/2001/REC-xml-c14n-20010315"/>
            <xd:EncapsulatedTimeStamp>MIIK0QYJKoZIhvcNAQcCoIIKwjCCCr4CAQMxDzANBglghkgBZQMEAgEFADBzBgsqhkiG9w0BCRABBKBkBGIwYAIBAQYIYIE8AQEBAQUwMTANBglghkgBZQMEAgEFAAQg+WfvKVE3iegzkqilQ0bLY/ZMtNE+uFXU3J0k/+D0BUYCBCUQfAoYDzIwMjUwNzMwMTgzNjU5WjAEgAIB9AEB/6CCB8Iwgge+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/8zVlz72GhkgDlKERDslo/vZpRtU1OvkCG4rE62wXhTvecFALoP/VZrUgtAD66y9r29MDq9a7CRE0/I8uetV6Yt/DhB0zy08g83a7NUqwXLM21In0SVGxgEJnVku+QtUNz5KIf0w+Q9wzp3hBBpeVOmDRyOendOQDFVattNaG9UERrqqD18f+ZbiEQLEaGbcnAdt/u9tWOmSF769/LfiUspzSJFPT5ILoZWbtTXaG+V0bXiwLyQgQesL9ASvAn5BlSBDeDVwGnQ+cZVNoXzaeol+qm749NdsdgtH3kRaVbNi66t2Gh25X80enceMng/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//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/BAIwADANBgkqhkiG9w0BAQ0FAAOCAgEASwJewvhTnyIVu3f4DuhDM58hIwnwIkw13t4QMXkDkPF+tRdoK2Or3yjOhSRkB8J3XGFCG2wZhV7nmlw4sigEScceMePIZWa2HDBBDasx34F6N/MqBETx+hPI7Su/V2qnFdaseYts8ScPgtCFJBkpexuHy3/GmfdxxgmfT1DSxXYB707aDXs2DJG7PsK121RYEjRMsEPmv1//7YG3eJrQkUQ0wTdpNE9Z1yd4BBJeOW/jP42Cc80NkYsXnOpPn2od02oB1z2nI1mK+eP3MYmlBbHBTEf/c5OQ9uDbs+IcSR6fB3s9pnMUwZoRRwfde7xQR/XJnsNzmq/wXhhH6uMehsJRUWMYE0j3ZXgH6FEDFhqN/0uJ2vScOuE/YNov1nPftI4mI0tf+aAaXRuS7wy0WXwW/Nqg5vPF3xcWL6yMY9rSbAaLSLkzHJmVD6uLE9Suq3pt4uYZifdoVPNFXoTOjTWxmtTQOTUNGOY4p/0tmMiOl5gILGnVuPiOLzbPL4YfKFtmW5ijoc2WAon6Fz7W+2jv4hvgTec8JCW/lQm0a+zk/j+jrgaSgYg+cnH9syb3aWu7wu7SpKUWili9pA1Ks6N3M3oRY5/SvlnL+1CjVZ++sffrN3e89+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NzMwMTgzNjU5WjAvBgkqhkiG9w0BCQQxIgQgsOpbSalIH0n042HNupXaZojwbaF7nUr0yitn1g961FswNwYLKoZIhvcNAQkQAi8xKDAmMCQwIgQgrKszXYj6Q2nTJpWV/NZakemXG2IrBO983WoSsYOW808wDQYJKoZIhvcNAQEBBQAEggEAJlWSZp1hi7LczOQdOfwufxNV0ZT/GuQSxfVisH7hjl+TaABJwVd3L1wzjwSTuTrpcKPt91m75AZwyNoi3zL8dubSDEwOLc3AQTJKTzqHeT4VKm5mGOW5CYW8wznuc9gsjn4zfenVGfIVBR+wimbLHpccL+cOVC5Qau5lKGpKrOTL0hzMRQNHeYX9bqn4MOadiIewuphGb2dcc1k/BFmcIeoN+zDkkhprW04eB2GcgVyIRVnHh632A9jpSIbxgTcR4yiNb7p4qYeEv//qTYc2A7WgGBHMvY5wTx0F+el3fUGqq4dwasPDh0dIJQJVrfZBJIwgLyuAVfkByQdS4oOP0g==</xd:EncapsulatedTimeStamp>
          </xd:SignatureTimeStamp>
          <TimeStampValidationData xmlns="http://uri.etsi.org/01903/v1.4.1#">
            <xd:CertificateValues>
              <xd:EncapsulatedX509Certificate>MIILkzCCCXugAwIBAgITTgAAAASYOR/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+i9PCNAXS/Mw/TByDhY7zNP7WyJtPSUnSbQRLdQ3hMPuJ6iVgoZWNKx1TJ7MzNVPOv713eEcqqDm69XWSSaQJEz3HbTAVC23V3PJcEuuQfJuKZ+7YP2VMMhBj73UoJdQqMx3nJpECJDjzCrCZHEPtusDRa1+CEmm61ghSDKwUvjow98rkuBvu837MWb3iDj9y8KbbKvme4CPRiAnmZv9N8H5q1zrO6EmWX46+z4ofkUji7flDLzVxCG9b3irrGf7ig+IzfXBBqyr/OLNg32xKZNdezbSKDRsjHxQMpeS6vHu+spOPK65ujLhjTLNHF5v31x+fFPiz++Iz1DoUfTpEz/GlB3Z6HceP2eKgghwOrEgzZ9sT+l0aGxolASLeiiyW73TWyuL1ubRPaJV41ZfFzgZcb7b/LDei31claIEm+OMPEF1s5dfjsAByXqQCl0UUuTYqaBT8N8OC7qh/KZYQx4jbdgl2vvgR/bnaD1VO6AEbySBHW7sG1XgDkjKsPZr2EtnacZ6pdAlAI69pYPabwOo5wvJhKhFXh3ymhV5JNThCpbqGX+7x1eL8eTfelvsbmmnZtS5+Rtol9bsSLG/BAwhNHJmFHvnbper5cHJ4TPmz+k0aveKM2i+yGeRcp/0N5ZOKoWCia4apU7RcBZnTFVFfQIDAQABo4IGEDCCBgwwEAYJKwYBBAGCNxUBBAMCAQAwHQYDVR0OBBYEFLC74AguSxNo8NCARANnpD//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/MB8GA1UdIwQYMBaAFODy/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/Ew2Io73K/eW3DRI28HmV545pRKxU5lKeZy7szI+W8+ZTApBGZgQErw5Klfk20b2bul15OEYphIz3d1NC2lQG5PggpO9KQtHEMeGCDx569UKsYekBaWfz7q7V7a+k4xFGKJFNyKQP0HAsmpfLSuJvqRrEORuQpNRxGzljIF3N1VTwzFTnW2sH7DBVoH3a/Viggs8BXqBpp2bqdfUJKiwgCmY//9fBP1zLiyEKthG1lKmzs06OdjmWeqL/6QBlfBbQtecqrfHIfJAnkwsIGXGLd39cM0jAZFnENl2z5unJnHdCLnxro/ct06E7bYJ4MJcWA9s4IrDREHjSAO4PczDzE0W/a0cpGDdYGvXIuH3qRV1LutTmecxC5+mALhBEWV1JAAr0W7LAWTRBtwjHNas9AVxb4SOGbtEV9jabics2QqNU08PiMROjuM/qnKACR5euRZG6k8eP7ft1n3ufHmP9FpPz5jWF37m4ciVm/3VJTA/RvBkzwGFdISOyOUx0Ei4wx8z2MeGaa0ZEhY7kwOugT6Jsi/npc/tVcDxCo35g4cz47tFkY4r2hoUTPqvrlStanbwdI5xD3P3j2Z7rVwal+R/Nx3Ma6EP+mf73m8w+KdZHrQbL/oXIB9A/GW+roN</xd:EncapsulatedX509Certificate>
  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  </xd:CertificateValues>
            <xd:RevocationValues>
              <xd:CRLValues>
                <xd:EncapsulatedCRLValue>MIIDLDCCARQCAQEwDQYJKoZIhvcNAQENBQAwgYAxGTAXBgNVBAUTEENQSi0yLTEwMC0wOTgzMTExCzAJBgNVBAYTAkNSMQ8wDQYDVQQKEwZNSUNJVFQxDTALBgNVBAsTBERDRkQxNjA0BgNVBAMTLUNBIFBPTElUSUNBIFNFTExBRE8gREUgVElFTVBPIC0gQ09TVEEgUklDQSB2MhcNMjUwNjE2MTQyNDA3WhcNMjUwODE3MDI0NDA3WqBfMF0wHwYDVR0jBBgwFoAUsLvgCC5LE2jw0IBEA2ekP/8lY/YwEAYJKwYBBAGCNxUBBAMCAQAwCgYDVR0UBAMCAT4wHAYJKwYBBAGCNxUEBA8XDTI1MDgxNjE0MzQwN1owDQYJKoZIhvcNAQENBQADggIBAKcbWRSJJeuvBonCvIvyiMIhRfqKn9sL8SjuwvXXm2EcrcuDZqJED0oNEkHta2Foz9TrMoQmFdfCZ82SckkzCHHj+BrBs451ryCDRVdoEELJmkfi941nx1AisUBlIKDKmN66mYh6g8BolL45MoDIcxsqz+QbFUJGMrovpf59jkfumO9/shBilGTvP/1ovFDXukhy25etMRkW45Awp9Tkg1TfmaLz+xr/w/rhWk2/tgz/FUz639nQ9lPxH+OM2p6Y4g+dYauw9jCvZioWQZeTBYLpG0lHA9ztfMcwFkWKExyZ6r2Akiy588T8W7Z3IwIHgusZ0RRLi+QN9JfQxn4KiLzhWGKWlEVKnvz3VOmOQ0bW42SCoB4dRFrert2JuQiWzD9RrQ/WGPSg6deSQ918txP9UwwtpJgA7cLZJKz6oki+nFpA8HNlZSmSM2sFGjAEPKM2KT4mfj8X79uJZHMvDzpEsXiYwuKlKFp1CY6zxcilukf9j5ikaAEfWiL7BIFcekgPAx7i/6ojV72+oHMF5xcD803ZOzMJhDSKqZg+78h/jKyGyxkE/dNttVY0JAjsl7WqWaoukKmxL+oZCfSaY/9+Fh4NJfp9euSO7il04P5gESUGoZ6m8mdYne16Eid6GFHpDts9XeBCP2p+XHw7dOvYd7gPbwKSFdCH4oICsmZQ</xd:EncapsulatedCRLValue>
                <xd:EncapsulatedCRLValue>MIIDHjCCAQYCAQEwDQYJKoZIhvcNAQENBQAwczEZMBcGA1UEBRMQQ1BKLTItMTAwLTA5ODMxMTENMAsGA1UECxMERENGRDEPMA0GA1UEChMGTUlDSVRUMQswCQYDVQQGEwJDUjEpMCcGA1UEAxMgQ0EgUkFJWiBOQUNJT05BTCAtIENPU1RBIFJJQ0EgdjIXDTI1MDQyMjIwMDQwOFoXDTI1MDgyMzA4MjQwOFqgXzBdMB8GA1UdIwQYMBaAFODy/n3ERE5Q5DX9CImPToQZRDNAMBAGCSsGAQQBgjcVAQQDAgEAMAoGA1UdFAQDAgEkMBwGCSsGAQQBgjcVBAQPFw0yNTA4MjIyMDE0MDhaMA0GCSqGSIb3DQEBDQUAA4ICAQAiiNhwU4wp/lkecob+shG6t7C/p/ejDAWupXgBhUQtJO0fAXEytbbjc4cDkHgq5SrxtD7hVP2NnMygP7ZFyOm3PjpPaY2iMgpjwq8ie+pmw7p5ARB6o4Gfz2EpYZLB9PiaR7MTpqWGV1B+SjBOwY0Dez7HCeKc0VuJmj94R7HUWXNfV9DJ6vlLkeZXxMuFaMB08K+vcJbCXHpebvwxPGiUAeno8vplb1bKYZxe+mGMcaVxeMCWQEGiTypm7UelN12mtuFYezK5Fc+bPFRzJ4OvTjcPdFKQ0s9djwSdQh7i/GwKgmcveLw8VSRS3lhySBUwDG1zvK4TC2AmnqQ2/8qMoQIkHDYEQe4BKsNCNy0FvUrqCNyacg56mm18nMzZ1oetYhx8d9CwzJUmqECPtzj0Sog56LtYI/seoPVSXPWFUbIli1nubwcGIcKWYtpk/N1Ch/qDVfoEs/HOiJUTwyIkunBXpeMXfK4hDW8Vry8g1HGWaOK7dCGGfNYLzmefVqjBNWdtz2LE0cK9PA+DqmT0QeQwRJUKTuzlF0NJDKRyTxlmXNFGL6y5DCoaQi29nEkZbwV6OzyeSh8qpbGtfKC3MIMy7Iy/fNs8qkftKUn14IU/nQMsf0x2yKag1EtYP7QQnYutvyI+ABPYulFaq2g6Av14RX4+N4UGSyDZ+HxFow==</xd:EncapsulatedCRLValue>
              </xd:CRLValues>
            </xd:RevocationValues>
          </TimeStampValidationData>
          <xd:CompleteCertificateRefs>
            <xd:CertRefs>
              <xd:Cert>
                <xd:CertDigest>
                  <DigestMethod Algorithm="http://www.w3.org/2001/04/xmlenc#sha256"/>
                  <DigestValue>OtPATwbgzMPtjxy6d38e2YWwmt/86c/BixjKH5Ud+e0=</DigestValue>
                </xd:CertDigest>
                <xd:IssuerSerial>
                  <X509IssuerName>CN=CA POLITICA PERSONA FISICA - COSTA RICA v2, OU=DCFD, O=MICITT, C=CR, SERIALNUMBER=CPJ-2-100-098311</X509IssuerName>
                  <X509SerialNumber>1672555889926151746583134727032974558336385031</X509SerialNumber>
                </xd:IssuerSerial>
              </xd:Cert>
              <xd:Cert>
                <xd:CertDigest>
                  <DigestMethod Algorithm="http://www.w3.org/2001/04/xmlenc#sha256"/>
                  <DigestValue>MsKOaEooPfFdp2G4uOeantctgd21V4JKgjo/Bpp+d90=</DigestValue>
                </xd:CertDigest>
                <xd:IssuerSerial>
                  <X509IssuerName>CN=CA RAIZ NACIONAL - COSTA RICA v2, C=CR, O=MICITT, OU=DCFD, SERIALNUMBER=CPJ-2-100-098311</X509IssuerName>
                  <X509SerialNumber>1739458125498116918358806673373806027304075266</X509SerialNumber>
                </xd:IssuerSerial>
              </xd:Cert>
              <xd:Cert>
                <xd:CertDigest>
                  <DigestMethod Algorithm="http://www.w3.org/2001/04/xmlenc#sha256"/>
                  <DigestValue>/Z6nMJSOwlh1/TxKd4gV9X8iYfc5vomN1yD6LgfvfEI=</DigestValue>
                </xd:CertDigest>
                <xd:IssuerSerial>
                  <X509IssuerName>CN=CA RAIZ NACIONAL - COSTA RICA v2, C=CR, O=MICITT, OU=DCFD, SERIALNUMBER=CPJ-2-100-098311</X509IssuerName>
                  <X509SerialNumber>155150036479860318890910376525337462028</X509SerialNumber>
                </xd:IssuerSerial>
              </xd:Cert>
            </xd:CertRefs>
          </xd:CompleteCertificateRefs>
          <xd:CompleteRevocationRefs>
            <xd:CRLRefs>
              <xd:CRLRef>
                <xd:DigestAlgAndValue>
                  <DigestMethod Algorithm="http://www.w3.org/2001/04/xmlenc#sha256"/>
                  <DigestValue>KtqD5QxDcyeuU83jqU4J86zcCP+GsTJxHQfGEx+nXOU=</DigestValue>
                </xd:DigestAlgAndValue>
                <xd:CRLIdentifier>
                  <xd:Issuer>SERIALNUMBER=CPJ-2-100-098311,C=CR,O=MICITT,OU=DCFD,CN=CA POLITICA PERSONA FISICA - COSTA RICA v2</xd:Issuer>
                  <xd:IssueTime>2025-06-16T13:57:18Z</xd:IssueTime>
                  <xd:Number>63</xd:Number>
                </xd:CRLIdentifier>
              </xd:CRLRef>
              <xd:CRLRef>
                <xd:DigestAlgAndValue>
                  <DigestMethod Algorithm="http://www.w3.org/2001/04/xmlenc#sha256"/>
                  <DigestValue>b5hPvUZcO6ei49Tc/z+MSaG48zD0V9ai3dSCTSQl5is=</DigestValue>
                </xd:DigestAlgAndValue>
                <xd:CRLIdentifier>
                  <xd:Issuer>SERIALNUMBER=CPJ-2-100-098311,OU=DCFD,O=MICITT,C=CR,CN=CA RAIZ NACIONAL - COSTA RICA v2</xd:Issuer>
                  <xd:IssueTime>2025-04-22T20:04:08Z</xd:IssueTime>
                  <xd:Number>36</xd:Number>
                </xd:CRLIdentifier>
              </xd:CRLRef>
            </xd:CRLRefs>
            <xd:OCSPRefs>
              <xd:OCSPRef>
                <xd:OCSPIdentifier>
                  <xd:ResponderID>
                    <xd:ByKey>QNC2mTobO5VnuLzElMDSxPJWAEI=</xd:ByKey>
                  </xd:ResponderID>
                  <xd:ProducedAt>2025-07-30T18:36:59Z</xd:ProducedAt>
                </xd:OCSPIdentifier>
                <xd:DigestAlgAndValue>
                  <DigestMethod Algorithm="http://www.w3.org/2001/04/xmlenc#sha256"/>
                  <DigestValue>oI2aVWLp78tMwwkx4FC7eXds2iH/oih+mlzhe2MhpNo=</DigestValue>
                </xd:DigestAlgAndValue>
              </xd:OCSPRef>
            </xd:OCSPRefs>
          </xd:CompleteRevocationRefs>
          <xd:RevocationValues>
            <xd:CRLValues>
              <xd:EncapsulatedCRLValue>MIIDKDCCARACAQEwDQYJKoZIhvcNAQENBQAwfTEZMBcGA1UEBRMQQ1BKLTItMTAwLTA5ODMxMTELMAkGA1UEBhMCQ1IxDzANBgNVBAoTBk1JQ0lUVDENMAsGA1UECxMERENGRDEzMDEGA1UEAxMqQ0EgUE9MSVRJQ0EgUEVSU09OQSBGSVNJQ0EgLSBDT1NUQSBSSUNBIHYyFw0yNTA2MTYxMzU3MThaFw0yNTA4MTcwMjE3MThaoF8wXTAfBgNVHSMEGDAWgBRonWk2y4Rue+qTYRn/WDAd1f9cyzAQBgkrBgEEAYI3FQEEAwIBADAKBgNVHRQEAwIBPzAcBgkrBgEEAYI3FQQEDxcNMjUwODE2MTQwNzE4WjANBgkqhkiG9w0BAQ0FAAOCAgEAuAu0qa5XuwtOKc0G15kzVilklCc+z7f6StoU/VKbk5aIDCOl3JK/c7p2ve4bqJNI5omJY2v1GBqXr6tbS2EOtSRs9TWyOxpUvMCWR9cb4pddqPU1zNFwL2C0C0pE2ZExX7iSzYbs0PY5uGhH+md9MiXqFkmBO3h3e013x1OokyL+k8JTOwY3laNkaNFLdnZxxM4aHsMR80X3/aP47cQeICn2Ps8uQTFR4afstEx7Tw/Ukdf1xfjFKJq3rqR0PSWrgy7UI79ypB5+OiQI4dLoU1kXNJE3UgIjckndYJqXFpucxZdaDcTjq9Q/SNhomCvQZ4/Md5A0iz8XbregW7D373PCCFUVF1ucccDzikEf/GZ4/oAp3zmAoKumVvZIAiB6Mb3N0WjBxZaKBZFVYltFO4obifsoSIGaHFTmaVJpWYeYLD5uxCzO20hrrFJ3JQThKrg8NBTi6u8Y6+gzAwGGWU9P4S6vWmHgIk96WBzCy/2XI42N/iBuMqxtqiA0i1zyXqOyjSh8wsFBbcBjA8n++H0vLJbVOk6uiD+8mdTNKk89pIFOiObCvNHRESG8V8H+H6cREoHcrAbuR5ONlJOns8kZ0c6kcaoX3Uhg+1hWDbfVrQxp3P9RaziUPTgxbQmyAg1syzSuWNy4RXWAafd6Weyour154gla5c4J5Lih5Zk=</xd:EncapsulatedCRLValue>
              <xd:EncapsulatedCRLValue>MIIDHjCCAQYCAQEwDQYJKoZIhvcNAQENBQAwczEZMBcGA1UEBRMQQ1BKLTItMTAwLTA5ODMxMTENMAsGA1UECxMERENGRDEPMA0GA1UEChMGTUlDSVRUMQswCQYDVQQGEwJDUjEpMCcGA1UEAxMgQ0EgUkFJWiBOQUNJT05BTCAtIENPU1RBIFJJQ0EgdjIXDTI1MDQyMjIwMDQwOFoXDTI1MDgyMzA4MjQwOFqgXzBdMB8GA1UdIwQYMBaAFODy/n3ERE5Q5DX9CImPToQZRDNAMBAGCSsGAQQBgjcVAQQDAgEAMAoGA1UdFAQDAgEkMBwGCSsGAQQBgjcVBAQPFw0yNTA4MjIyMDE0MDhaMA0GCSqGSIb3DQEBDQUAA4ICAQAiiNhwU4wp/lkecob+shG6t7C/p/ejDAWupXgBhUQtJO0fAXEytbbjc4cDkHgq5SrxtD7hVP2NnMygP7ZFyOm3PjpPaY2iMgpjwq8ie+pmw7p5ARB6o4Gfz2EpYZLB9PiaR7MTpqWGV1B+SjBOwY0Dez7HCeKc0VuJmj94R7HUWXNfV9DJ6vlLkeZXxMuFaMB08K+vcJbCXHpebvwxPGiUAeno8vplb1bKYZxe+mGMcaVxeMCWQEGiTypm7UelN12mtuFYezK5Fc+bPFRzJ4OvTjcPdFKQ0s9djwSdQh7i/GwKgmcveLw8VSRS3lhySBUwDG1zvK4TC2AmnqQ2/8qMoQIkHDYEQe4BKsNCNy0FvUrqCNyacg56mm18nMzZ1oetYhx8d9CwzJUmqECPtzj0Sog56LtYI/seoPVSXPWFUbIli1nubwcGIcKWYtpk/N1Ch/qDVfoEs/HOiJUTwyIkunBXpeMXfK4hDW8Vry8g1HGWaOK7dCGGfNYLzmefVqjBNWdtz2LE0cK9PA+DqmT0QeQwRJUKTuzlF0NJDKRyTxlmXNFGL6y5DCoaQi29nEkZbwV6OzyeSh8qpbGtfKC3MIMy7Iy/fNs8qkftKUn14IU/nQMsf0x2yKag1EtYP7QQnYutvyI+ABPYulFaq2g6Av14RX4+N4UGSyDZ+HxFow==</xd:EncapsulatedCRLValue>
            </xd:CRLValues>
            <xd:OCSPValues>
              <xd:EncapsulatedOCSPValue>MIIGiwoBAKCCBoQwggaABgkrBgEFBQcwAQEEggZxMIIGbTCBxaIWBBRA0LaZOhs7lWe4vMSUwNLE8lYAQhgPMjAyNTA3MzAxODM2NTlaMIGZMIGWMEwwCQYFKw4DAhoFAAQUzgxHzN03kqP+e9oD7BphnZQwSGIEFAlI/5tUAjbdMKRvs+Ivif5fd8qZAhMUABV0Nqfvh5tHOOJrAAIAFXQ2gAAYDzIwMjUwNzMwMTc0OTQ0WqARGA8yMDI1MDgwMTA2MDk0NFqhIDAeMBwGCSsGAQQBgjcVBAQPFw0yNTA3MzExNzU5NDRaMA0GCSqGSIb3DQEBCwUAA4IBAQBnyVZ300CqFy3na379EepQELTPIBlfes+3hsjzA6y/mMb4T9MFVf3BY0RfEgbagR9nsEmH+oMW1aTb8Pdll0Kw6AB1cjm1q2j/+1jx51k7mwtMAwioaXT42aE2qd0F8tigqTBVRJaMdIns3hd5KWlPwxh07aHw//ikFE6Or77NFqxDti4JCCp9AUeb4PfYFizJbhLWCnE9s0rvfhlQJZ+eI/PHwObtVy0sVD/aW+7BK0z1CYQVB47oU34D1HixCkDIzrC5GpRQ7zvIaJJfbxVSpvsNfSGuT1IYMTPQCNupZkzT55Lst0qjlpCivV/TduIy2xCWWNV9mVS5l6zFlWDHoIIEjTCCBIkwggSFMIIDbaADAgECAhMUABmfxvcGPFQkm3GeAAIAGZ/GMA0GCSqGSIb3DQEBCwUAMIGZMRkwFwYDVQQFExBDUEotNC0wMDAtMDA0MDE3MQswCQYDVQQGEwJDUjEkMCIGA1UEChMbQkFOQ08gQ0VOVFJBTCBERSBDT1NUQSBSSUNBMSIwIAYDVQQLExlESVZJU0lPTiBTSVNURU1BUyBERSBQQUdPMSUwIwYDVQQDExxDQSBTSU5QRSAtIFBFUlNPTkEgRklTSUNBIHYyMB4XDTI1MDcyODE3MzMzNVoXDTI1MDgxMTE3MzMzNVowGjEYMBYGA1UEAxMPUE9SVkVOSVIuZmRpLmNyMIIBIjANBgkqhkiG9w0BAQEFAAOCAQ8AMIIBCgKCAQEAu7stzmxuepNomlxXhWWJbWqBjrzqzVrYbpFjTHCR6XXmIi5TlNBEtE4MXV4WZRQOv2LNW4l3Vt4738nnNk8dW+AwChCMxkbxHV4bwYDOk9FCC2mtIKCi0GBJ1eWv9IUSCyV/Y3oAa3X3Vsiu8Wjg5qp+WLxrdfzfjzxuMmYAiYzJvev07ml4P+Fqz5LPK399S5G96F9oZ8gVydIcSzynKWcZzCtXP8uMabFufO48ofhjGmIVSHIUhvKoXR+vx7wZR9Cd7o+m54oMUz/YlHIOHslSGhAAjBW0ROokgQFeQNaiVVfShsupuli+qgfH2lxW44H2jntzJjzpXae662vhCwIDAQABo4IBQjCCAT4wPQYJKwYBBAGCNxUHBDAwLgYmKwYBBAGCNxUIhcTqW4LR4zWVkRuC+ZcYhqXLa4F/g/b8d4G48TMCAWQCAQcwEwYDVR0lBAwwCgYIKwYBBQUHAwkwDgYDVR0PAQH/BAQDAgeAMBsGCSsGAQQBgjcVCgQOMAwwCgYIKwYBBQUHAwkwDwYJKwYBBQUHMAEFBAIFADAfBgNVHSMEGDAWgBQJSP+bVAI23TCkb7PiL4n+X3fKmTAdBgNVHQ4EFgQUQNC2mTobO5VnuLzElMDSxPJWAEIwGgYDVR0RBBMwEYIPUE9SVkVOSVIuZmRpLmNyME4GCSsGAQQBgjcZAgRBMD+gPQYKKwYBBAGCNxkCAaAvBC1TLTEtNS0yMS0zMjM5NTUwODc4LTc1Mzc5OTczOS0xNzU2NjAxNTAzLTExMDcwDQYJKoZIhvcNAQELBQADggEBABtKk69n108mCiIwFOedm17DT1jsm0WeP4cUPxcN7/a5nPsBzmnW8MfKnLCpndscWliiieDiFmjiSU0lyYmZqaxhxODRkq5+66vRnyauGRJWKa913vcPT/IfdKZqYEKyws8zU4yaqQsv91CXGrJXN9EaqjFYJl+rX3mp2kbgfadDvhcVJdWpcN+Ta/MmaXqEZsxMpX0bqz8Ew0Gh98dzcFVRbYBiCP7Ut15ARmtNdgMDqUjIviYlMOPgZvNZ9J+qtL8OaWijj431cE2yym5qZg3zHQ4TJpnU8psDo1cX+nhOQO/q6MVUuQS7CtlqGKo25vte6gVn9cU4IhxpQ+xnOoo=</xd:EncapsulatedOCSPValue>
            </xd:OCSPValues>
          </xd:RevocationValues>
          <xd:SigAndRefsTimeStamp>
            <CanonicalizationMethod Algorithm="http://www.w3.org/TR/2001/REC-xml-c14n-20010315"/>
            <xd:EncapsulatedTimeStamp>MIIK0QYJKoZIhvcNAQcCoIIKwjCCCr4CAQMxDzANBglghkgBZQMEAgEFADBzBgsqhkiG9w0BCRAB
BKBkBGIwYAIBAQYIYIE8AQEBAQUwMTANBglghkgBZQMEAgEFAAQgiDHS4BrNyCAcb4XL8CZyX7zM
SmIHuffPJpgBkFuAyBwCBCUQfAsYDzIwMjUwNzMwMTgzNjU5WjAEgAIB9AEB/6CCB8Iwgge+MIIF
pqADAgECAhNpAAAABkizA8ZASsv4AAAAAAAGMA0GCSqGSIb3DQEBDQUAMIGAMRkwFwYDVQQFExBD
UEotMi0xMDAtMDk4MzExMQswCQYDVQQGEwJDUjEPMA0GA1UEChMGTUlDSVRUMQ0wCwYDVQQLEwRE
Q0ZEMTYwNAYDVQQDEy1DQSBQT0xJVElDQSBTRUxMQURPIERFIFRJRU1QTyAtIENPU1RBIFJJQ0Eg
djIwHhcNMjQwMzIwMTY0OTMxWhcNMzEwMjI1MjE1NzQzWjB0MRkwFwYDVQQFExBDUEotNC0wMDAt
MDA0MDE3MQswCQYDVQQGEwJDUjEkMCIGA1UEChMbQkFOQ08gQ0VOVFJBTCBERSBDT1NUQSBSSUNB
MQ0wCwYDVQQLEwQwMDAxMRUwEwYDVQQDEwxUU0EgU0lOUEUgdjMwggEiMA0GCSqGSIb3DQEBAQUA
A4IBDwAwggEKAoIBAQDd302ZUnc6yAsf/8zVlz72GhkgDlKERDslo/vZpRtU1OvkCG4rE62wXhTv
ecFALoP/VZrUgtAD66y9r29MDq9a7CRE0/I8uetV6Yt/DhB0zy08g83a7NUqwXLM21In0SVGxgEJ
nVku+QtUNz5KIf0w+Q9wzp3hBBpeVOmDRyOendOQDFVattNaG9UERrqqD18f+ZbiEQLEaGbcnAdt
/u9tWOmSF769/LfiUspzSJFPT5ILoZWbtTXaG+V0bXiwLyQgQesL9ASvAn5BlSBDeDVwGnQ+cZVN
oXzaeol+qm749NdsdgtH3kRaVbNi66t2Gh25X80enceMng/QtaQXdjOtAgMBAAGjggM6MIIDNjCB
ugYDVR0gBIGyMIGvMIGsBghggTwBAQEBBTCBnzBwBggrBgEFBQcCAjBkHmIASQBtAHAAbABlAG0A
ZQBuAHQAYQAgAGwAYQAgAEEAdQB0AG8AcgBpAGQAYQBkACAAZABlACAARQBzAHQAYQBtAHAAYQBk
AG8AIABkAGUAIABUAGkAZQBtAHAAbwAgAHYAMzArBggrBgEFBQcCARYfaHR0cDovL3RzYS5zaW5w
ZS5maS5jci90c2FodHRwLzAWBgNVHSUBAf8EDDAKBggrBgEFBQcDCDAOBgNVHQ8BAf8EBAMCBsAw
HQYDVR0OBBYEFIJ8NgzOR7R8XR0Qgmmt5fcK41hwMB8GA1UdIwQYMBaAFLC74AguSxNo8NCARANn
pD//JWP2MIH0BgNVHR8EgewwgekwgeaggeOggeCGa2h0dHA6Ly93d3cuZmlybWFkaWdpdGFsLmdv
LmNyL3JlcG9zaXRvcmlvL0NBJTIwUE9MSVRJQ0ElMjBTRUxMQURPJTIwREUlMjBUSUVNUE8lMjAt
JTIwQ09TVEElMjBSSUNBJTIwdjIuY3JshnFodHRwOi8vd3d3Lm1pY2l0LmdvLmNyL2Zpcm1hZGln
aXRhbC9yZXBvc2l0b3Jpby9DQSUyMFBPTElUSUNBJTIwU0VMTEFETyUyMERFJTIwVElFTVBPJTIw
LSUyMENPU1RBJTIwUklDQSUyMHYyLmNybDCCAQgGCCsGAQUFBwEBBIH7MIH4MHcGCCsGAQUFBzAC
hmtodHRwOi8vd3d3LmZpcm1hZGlnaXRhbC5nby5jci9yZXBvc2l0b3Jpby9DQSUyMFBPTElUSUNB
JTIwU0VMTEFETyUyMERFJTIwVElFTVBPJTIwLSUyMENPU1RBJTIwUklDQSUyMHYyLmNydDB9Bggr
BgEFBQcwAoZxaHR0cDovL3d3dy5taWNpdC5nby5jci9maXJtYWRpZ2l0YWwvcmVwb3NpdG9yaW8v
Q0ElMjBQT0xJVElDQSUyMFNFTExBRE8lMjBERSUyMFRJRU1QTyUyMC0lMjBDT1NUQSUyMFJJQ0El
MjB2Mi5jcnQwDAYDVR0TAQH/BAIwADANBgkqhkiG9w0BAQ0FAAOCAgEASwJewvhTnyIVu3f4DuhD
M58hIwnwIkw13t4QMXkDkPF+tRdoK2Or3yjOhSRkB8J3XGFCG2wZhV7nmlw4sigEScceMePIZWa2
HDBBDasx34F6N/MqBETx+hPI7Su/V2qnFdaseYts8ScPgtCFJBkpexuHy3/GmfdxxgmfT1DSxXYB
707aDXs2DJG7PsK121RYEjRMsEPmv1//7YG3eJrQkUQ0wTdpNE9Z1yd4BBJeOW/jP42Cc80NkYsX
nOpPn2od02oB1z2nI1mK+eP3MYmlBbHBTEf/c5OQ9uDbs+IcSR6fB3s9pnMUwZoRRwfde7xQR/XJ
nsNzmq/wXhhH6uMehsJRUWMYE0j3ZXgH6FEDFhqN/0uJ2vScOuE/YNov1nPftI4mI0tf+aAaXRuS
7wy0WXwW/Nqg5vPF3xcWL6yMY9rSbAaLSLkzHJmVD6uLE9Suq3pt4uYZifdoVPNFXoTOjTWxmtTQ
OTUNGOY4p/0tmMiOl5gILGnVuPiOLzbPL4YfKFtmW5ijoc2WAon6Fz7W+2jv4hvgTec8JCW/lQm0
a+zk/j+jrgaSgYg+cnH9syb3aWu7wu7SpKUWili9pA1Ks6N3M3oRY5/SvlnL+1CjVZ++sffrN3e8
9+Gj3WMYLy920yS7pugL6NzBc4oZHa9RwvAD38L0V26hvTpjCS0yXssxggJrMIICZwIBATCBmDCB
gDEZMBcGA1UEBRMQQ1BKLTItMTAwLTA5ODMxMTELMAkGA1UEBhMCQ1IxDzANBgNVBAoTBk1JQ0lU
VDENMAsGA1UECxMERENGRDE2MDQGA1UEAxMtQ0EgUE9MSVRJQ0EgU0VMTEFETyBERSBUSUVNUE8g
LSBDT1NUQSBSSUNBIHYyAhNpAAAABkizA8ZASsv4AAAAAAAGMA0GCWCGSAFlAwQCAQUAoIGkMBoG
CSqGSIb3DQEJAzENBgsqhkiG9w0BCRABBDAcBgkqhkiG9w0BCQUxDxcNMjUwNzMwMTgzNjU5WjAv
BgkqhkiG9w0BCQQxIgQg3kWmoUEnTD/rFy1GMSsTKa69JdKhLfC1Z4g6btGnB1IwNwYLKoZIhvcN
AQkQAi8xKDAmMCQwIgQgrKszXYj6Q2nTJpWV/NZakemXG2IrBO983WoSsYOW808wDQYJKoZIhvcN
AQEBBQAEggEAubNF2VhmgcNBqHIu1xed/Yr/GckFLkc+QQQqNtd6WoVPKTjDholAbA4Q3690Aq48
bPn2+fx3t9IrjyuwXT/3dUQ8qUvC86esZmdtKm90+x/wCTETxCrpf0yTNeImNab0DOkYL+ZOvuAi
I+xRgci+BZ+PkEfQpsEvMSjdhqtB4PPWZPUsM2jeEbmFVrusrcvGSIx0hkEPg6hRetSbbZZ72xLK
tEUpb2dsKoIT0azmk1t3xZQVLAP5CLcGjAJ5fl3wVOeW327AjneHwHBpeEKPD2orlAXSYLbpSXDd
RQVtppWdW95mgzuSm3r66cyBr2M+j8/wape49et3LC0LlYDkQQ==</xd:EncapsulatedTimeStamp>
          </xd:SigAndRefsTimeStamp>
        </xd:UnsignedSignatureProperties>
      </xd:UnsignedProperties>
    </xd:QualifyingProperties>
  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p:Policy xmlns:p="office.server.policy" id="" local="true">
  <p:Name>Correspondencia</p:Name>
  <p:Description/>
  <p:Statement/>
  <p:PolicyItems>
    <p:PolicyItem featureId="Microsoft.Office.RecordsManagement.PolicyFeatures.Expiration" staticId="0x0101006C63A49C8B5D254A9448B5BC08F87153|-2024683444" UniqueId="99412054-8896-471f-819b-17095059c792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0</number>
                  <property>Modified</property>
                  <propertyId>28cf69c5-fa48-462a-b5cd-27b6f9d2bd5f</propertyId>
                  <period>days</period>
                </formula>
                <action type="action" id="Microsoft.Office.RecordsManagement.PolicyFeatures.Expiration.Action.Record"/>
              </data>
            </stages>
          </Schedule>
        </Schedules>
      </p:CustomData>
    </p:PolicyItem>
  </p:PolicyItems>
</p:Policy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D7643C823B15444B71C04A601D6EE74" ma:contentTypeVersion="1" ma:contentTypeDescription="Crear nuevo documento." ma:contentTypeScope="" ma:versionID="458c6acbc1d7c5bd8b81e3ee215bd3bd">
  <xsd:schema xmlns:xsd="http://www.w3.org/2001/XMLSchema" xmlns:xs="http://www.w3.org/2001/XMLSchema" xmlns:p="http://schemas.microsoft.com/office/2006/metadata/properties" xmlns:ns2="8a0a4788-06ca-437b-bfc6-ffe2f4a28eed" targetNamespace="http://schemas.microsoft.com/office/2006/metadata/properties" ma:root="true" ma:fieldsID="d57a313703f793972c19d0f6f39a7679" ns2:_="">
    <xsd:import namespace="8a0a4788-06ca-437b-bfc6-ffe2f4a28eed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0a4788-06ca-437b-bfc6-ffe2f4a28ee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/>
</file>

<file path=customXml/item5.xml><?xml version="1.0" encoding="utf-8"?>
<p:properties xmlns:p="http://schemas.microsoft.com/office/2006/metadata/properties" xmlns:xsi="http://www.w3.org/2001/XMLSchema-instance">
  <documentManagement/>
</p:properties>
</file>

<file path=customXml/item6.xml><?xml version="1.0" encoding="utf-8"?>
<?mso-contentType ?>
<FormTemplates xmlns="http://schemas.microsoft.com/sharepoint/v3/contenttype/forms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333DB0-4E9C-4571-B4A1-F50C5793947A}"/>
</file>

<file path=customXml/itemProps2.xml><?xml version="1.0" encoding="utf-8"?>
<ds:datastoreItem xmlns:ds="http://schemas.openxmlformats.org/officeDocument/2006/customXml" ds:itemID="{29B70D16-ABBB-485D-8261-7AD6418A0EF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01C84ED4-6051-42A2-A4F7-E7C3B2335A4B}"/>
</file>

<file path=customXml/itemProps4.xml><?xml version="1.0" encoding="utf-8"?>
<ds:datastoreItem xmlns:ds="http://schemas.openxmlformats.org/officeDocument/2006/customXml" ds:itemID="{BF880741-0296-4926-84DB-E06AFA8EB40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83BF82E-1A70-4392-8CF2-7DEAFF1953AE}">
  <ds:schemaRefs>
    <ds:schemaRef ds:uri="http://www.w3.org/XML/1998/namespace"/>
    <ds:schemaRef ds:uri="http://purl.org/dc/elements/1.1/"/>
    <ds:schemaRef ds:uri="http://schemas.microsoft.com/sharepoint/v3"/>
    <ds:schemaRef ds:uri="http://purl.org/dc/dcmitype/"/>
    <ds:schemaRef ds:uri="http://schemas.microsoft.com/office/2006/documentManagement/types"/>
    <ds:schemaRef ds:uri="b875e23b-67d9-4b2e-bdec-edacbf90b326"/>
    <ds:schemaRef ds:uri="http://schemas.microsoft.com/office/2006/metadata/properties"/>
    <ds:schemaRef ds:uri="http://purl.org/dc/terms/"/>
    <ds:schemaRef ds:uri="62db5286-48a0-4e17-a672-7c89f7b8ca75"/>
    <ds:schemaRef ds:uri="http://schemas.microsoft.com/office/infopath/2007/PartnerControls"/>
    <ds:schemaRef ds:uri="http://schemas.openxmlformats.org/package/2006/metadata/core-properties"/>
  </ds:schemaRefs>
</ds:datastoreItem>
</file>

<file path=customXml/itemProps6.xml><?xml version="1.0" encoding="utf-8"?>
<ds:datastoreItem xmlns:ds="http://schemas.openxmlformats.org/officeDocument/2006/customXml" ds:itemID="{E4AA7279-3E45-4C81-9CCC-CEE2F14CF91A}"/>
</file>

<file path=customXml/itemProps7.xml><?xml version="1.0" encoding="utf-8"?>
<ds:datastoreItem xmlns:ds="http://schemas.openxmlformats.org/officeDocument/2006/customXml" ds:itemID="{1F69591D-F503-41FB-99D6-0E3FEE621ED5}"/>
</file>

<file path=docProps/app.xml><?xml version="1.0" encoding="utf-8"?>
<Properties xmlns="http://schemas.openxmlformats.org/officeDocument/2006/extended-properties" xmlns:vt="http://schemas.openxmlformats.org/officeDocument/2006/docPropsVTypes">
  <Template>plantilla-DAI</Template>
  <TotalTime>4</TotalTime>
  <Pages>2</Pages>
  <Words>181</Words>
  <Characters>998</Characters>
  <Application>Microsoft Office Word</Application>
  <DocSecurity>0</DocSecurity>
  <Lines>8</Lines>
  <Paragraphs>2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SINPE</Company>
  <LinksUpToDate>false</LinksUpToDate>
  <CharactersWithSpaces>1177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​​Informe de Auditoría Interna AI-0158-2025</dc:title>
  <dc:subject/>
  <dc:creator>BERROCAL MEZA MELISSA</dc:creator>
  <cp:keywords/>
  <dc:description/>
  <cp:lastModifiedBy>BERROCAL MEZA MELISSA</cp:lastModifiedBy>
  <cp:revision>2</cp:revision>
  <cp:lastPrinted>2011-05-05T20:16:00Z</cp:lastPrinted>
  <dcterms:created xsi:type="dcterms:W3CDTF">2025-07-30T17:27:00Z</dcterms:created>
  <dcterms:modified xsi:type="dcterms:W3CDTF">2025-07-30T17:45:00Z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0x010100DD7643C823B15444B71C04A601D6EE74</vt:lpwstr>
  </property>
  <property fmtid="{D5CDD505-2E9C-101B-9397-08002B2CF9AE}" pid="3" name="TemplateUrl">
    <vt:lpwstr/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Integridad">
    <vt:lpwstr>153;#Alta|0fd17ec2-e5d0-4d9f-8e18-466324d0fdd4</vt:lpwstr>
  </property>
  <property fmtid="{D5CDD505-2E9C-101B-9397-08002B2CF9AE}" pid="7" name="_dlc_policyId">
    <vt:lpwstr>0x010100E97154E09FCE6A4E8EAEBD5C54DD1AE4|-1695030217</vt:lpwstr>
  </property>
  <property fmtid="{D5CDD505-2E9C-101B-9397-08002B2CF9AE}" pid="8" name="Tipo Documental">
    <vt:lpwstr>2;#Oficio|417b7e3a-1426-4267-afb3-20be5f4d6412</vt:lpwstr>
  </property>
  <property fmtid="{D5CDD505-2E9C-101B-9397-08002B2CF9AE}" pid="9" name="ItemRetentionFormula">
    <vt:lpwstr/>
  </property>
  <property fmtid="{D5CDD505-2E9C-101B-9397-08002B2CF9AE}" pid="10" name="Unidad de Destino">
    <vt:lpwstr>72;#GER - Gerencia|7f4773cf-2cb9-48b6-88d2-9e4750a72616;#1075;#DDE - División de Análisis de Datos y Estadísticas|f991b0f7-b393-432e-85aa-fd46893d9434</vt:lpwstr>
  </property>
  <property fmtid="{D5CDD505-2E9C-101B-9397-08002B2CF9AE}" pid="11" name="Disponibilidad">
    <vt:lpwstr>142;#Alta|7fca731c-4c62-4f1c-9061-e9f164c964b2</vt:lpwstr>
  </property>
  <property fmtid="{D5CDD505-2E9C-101B-9397-08002B2CF9AE}" pid="12" name="Confidencialidad1">
    <vt:lpwstr/>
  </property>
  <property fmtid="{D5CDD505-2E9C-101B-9397-08002B2CF9AE}" pid="13" name="Unidad Remitente">
    <vt:lpwstr>180;#AI - Auditoría Interna|3edbdf7a-605f-4e12-831a-35c707ff21f7</vt:lpwstr>
  </property>
  <property fmtid="{D5CDD505-2E9C-101B-9397-08002B2CF9AE}" pid="14" name="lb0b7da792b243d9bfa96ad7487ad734">
    <vt:lpwstr/>
  </property>
  <property fmtid="{D5CDD505-2E9C-101B-9397-08002B2CF9AE}" pid="15" name="ConfidencialidadNueva">
    <vt:lpwstr>1126;#Uso Interno|cb9fd6ec-d147-480f-a8ac-d6135defb9d5</vt:lpwstr>
  </property>
  <property fmtid="{D5CDD505-2E9C-101B-9397-08002B2CF9AE}" pid="16" name="ClassificationContentMarkingFooterShapeIds">
    <vt:lpwstr>211f9751,524c07b5,34646c66</vt:lpwstr>
  </property>
  <property fmtid="{D5CDD505-2E9C-101B-9397-08002B2CF9AE}" pid="17" name="ClassificationContentMarkingFooterFontProps">
    <vt:lpwstr>#000000,10,Calibri</vt:lpwstr>
  </property>
  <property fmtid="{D5CDD505-2E9C-101B-9397-08002B2CF9AE}" pid="18" name="ClassificationContentMarkingFooterText">
    <vt:lpwstr>Uso Interno</vt:lpwstr>
  </property>
  <property fmtid="{D5CDD505-2E9C-101B-9397-08002B2CF9AE}" pid="19" name="MSIP_Label_b8b4be34-365a-4a68-b9fb-75c1b6874315_Enabled">
    <vt:lpwstr>true</vt:lpwstr>
  </property>
  <property fmtid="{D5CDD505-2E9C-101B-9397-08002B2CF9AE}" pid="20" name="MSIP_Label_b8b4be34-365a-4a68-b9fb-75c1b6874315_SetDate">
    <vt:lpwstr>2025-07-30T17:29:49Z</vt:lpwstr>
  </property>
  <property fmtid="{D5CDD505-2E9C-101B-9397-08002B2CF9AE}" pid="21" name="MSIP_Label_b8b4be34-365a-4a68-b9fb-75c1b6874315_Method">
    <vt:lpwstr>Standard</vt:lpwstr>
  </property>
  <property fmtid="{D5CDD505-2E9C-101B-9397-08002B2CF9AE}" pid="22" name="MSIP_Label_b8b4be34-365a-4a68-b9fb-75c1b6874315_Name">
    <vt:lpwstr>b8b4be34-365a-4a68-b9fb-75c1b6874315</vt:lpwstr>
  </property>
  <property fmtid="{D5CDD505-2E9C-101B-9397-08002B2CF9AE}" pid="23" name="MSIP_Label_b8b4be34-365a-4a68-b9fb-75c1b6874315_SiteId">
    <vt:lpwstr>618d0a45-25a6-4618-9f80-8f70a435ee52</vt:lpwstr>
  </property>
  <property fmtid="{D5CDD505-2E9C-101B-9397-08002B2CF9AE}" pid="24" name="MSIP_Label_b8b4be34-365a-4a68-b9fb-75c1b6874315_ActionId">
    <vt:lpwstr>eb062ad6-a987-4a18-a0fb-9a3eab5d6012</vt:lpwstr>
  </property>
  <property fmtid="{D5CDD505-2E9C-101B-9397-08002B2CF9AE}" pid="25" name="MSIP_Label_b8b4be34-365a-4a68-b9fb-75c1b6874315_ContentBits">
    <vt:lpwstr>2</vt:lpwstr>
  </property>
  <property fmtid="{D5CDD505-2E9C-101B-9397-08002B2CF9AE}" pid="26" name="MSIP_Label_b8b4be34-365a-4a68-b9fb-75c1b6874315_Tag">
    <vt:lpwstr>10, 3, 0, 1</vt:lpwstr>
  </property>
  <property fmtid="{D5CDD505-2E9C-101B-9397-08002B2CF9AE}" pid="27" name="Confidencialidad">
    <vt:lpwstr>Público|99c2402f-8ec3-4ca8-8024-be52e4e7f629</vt:lpwstr>
  </property>
  <property fmtid="{D5CDD505-2E9C-101B-9397-08002B2CF9AE}" pid="29" name="Dirigido a (entidad externa)">
    <vt:lpwstr/>
  </property>
  <property fmtid="{D5CDD505-2E9C-101B-9397-08002B2CF9AE}" pid="30" name="WorkflowChangePath">
    <vt:lpwstr>497c80e1-2bf0-4f31-b808-2f5ecd751ffd,11;3040832c-7918-43f3-9671-a169e78a1df0,14;cf7072bc-9575-4d0b-b529-251f6b43b02b,15;cf7072bc-9575-4d0b-b529-251f6b43b02b,15;</vt:lpwstr>
  </property>
  <property fmtid="{D5CDD505-2E9C-101B-9397-08002B2CF9AE}" pid="32" name="Order">
    <vt:r8>196700</vt:r8>
  </property>
  <property fmtid="{D5CDD505-2E9C-101B-9397-08002B2CF9AE}" pid="33" name="ecm_ItemDeleteBlockHolders">
    <vt:lpwstr/>
  </property>
  <property fmtid="{D5CDD505-2E9C-101B-9397-08002B2CF9AE}" pid="36" name="IconOverlay">
    <vt:lpwstr/>
  </property>
  <property fmtid="{D5CDD505-2E9C-101B-9397-08002B2CF9AE}" pid="37" name="ecm_RecordRestrictions">
    <vt:lpwstr/>
  </property>
  <property fmtid="{D5CDD505-2E9C-101B-9397-08002B2CF9AE}" pid="38" name="ecm_ItemLockHolders">
    <vt:lpwstr/>
  </property>
  <property fmtid="{D5CDD505-2E9C-101B-9397-08002B2CF9AE}" pid="39" name="_dlc_LastRun">
    <vt:lpwstr>08/16/2025 23:50:50</vt:lpwstr>
  </property>
  <property fmtid="{D5CDD505-2E9C-101B-9397-08002B2CF9AE}" pid="40" name="_dlc_ItemStageId">
    <vt:lpwstr>1</vt:lpwstr>
  </property>
  <property fmtid="{D5CDD505-2E9C-101B-9397-08002B2CF9AE}" pid="41" name="Expediente">
    <vt:lpwstr/>
  </property>
  <property fmtid="{D5CDD505-2E9C-101B-9397-08002B2CF9AE}" pid="42" name="Entrante relacionado">
    <vt:lpwstr/>
  </property>
  <property fmtid="{D5CDD505-2E9C-101B-9397-08002B2CF9AE}" pid="43" name="OtraEntidadExterna">
    <vt:lpwstr/>
  </property>
  <property fmtid="{D5CDD505-2E9C-101B-9397-08002B2CF9AE}" pid="44" name="RemitenteOriginal">
    <vt:lpwstr/>
  </property>
  <property fmtid="{D5CDD505-2E9C-101B-9397-08002B2CF9AE}" pid="45" name="NoReferencia">
    <vt:lpwstr/>
  </property>
  <property fmtid="{D5CDD505-2E9C-101B-9397-08002B2CF9AE}" pid="46" name="Secretaria">
    <vt:lpwstr/>
  </property>
  <property fmtid="{D5CDD505-2E9C-101B-9397-08002B2CF9AE}" pid="48" name="Unidad_x0020_de_x0020_Destino">
    <vt:lpwstr>72;#GER - Gerencia|7f4773cf-2cb9-48b6-88d2-9e4750a72616;#1075;#DDE - División de Análisis de Datos y Estadísticas|f991b0f7-b393-432e-85aa-fd46893d9434</vt:lpwstr>
  </property>
  <property fmtid="{D5CDD505-2E9C-101B-9397-08002B2CF9AE}" pid="49" name="Unidad_x0020_Remitente">
    <vt:lpwstr>180;#AI - Auditoría Interna|3edbdf7a-605f-4e12-831a-35c707ff21f7</vt:lpwstr>
  </property>
  <property fmtid="{D5CDD505-2E9C-101B-9397-08002B2CF9AE}" pid="50" name="Dirigido_x0020_a_x0020__x0028_entidad_x0020_externa_x0029_">
    <vt:lpwstr/>
  </property>
  <property fmtid="{D5CDD505-2E9C-101B-9397-08002B2CF9AE}" pid="51" name="Tipo_x0020_Documental">
    <vt:lpwstr>2;#Oficio|417b7e3a-1426-4267-afb3-20be5f4d6412</vt:lpwstr>
  </property>
</Properties>
</file>