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Default Extension="sigs" ContentType="application/vnd.openxmlformats-package.digital-signature-origin"/>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Types>
</file>

<file path=_rels/.rels>&#65279;<?xml version="1.0" encoding="utf-8"?><Relationships xmlns="http://schemas.openxmlformats.org/package/2006/relationships"><Relationship Type="http://schemas.openxmlformats.org/officeDocument/2006/relationships/extended-properties" Target="docProps/app.xml" Id="rId3" /><Relationship Type="http://schemas.openxmlformats.org/package/2006/relationships/metadata/core-properties" Target="docProps/core.xml" Id="rId2" /><Relationship Type="http://schemas.openxmlformats.org/officeDocument/2006/relationships/officeDocument" Target="word/document.xml" Id="rId1" /><Relationship Type="http://schemas.openxmlformats.org/officeDocument/2006/relationships/custom-properties" Target="docProps/custom.xml" Id="rId4" /><Relationship Type="http://schemas.openxmlformats.org/package/2006/relationships/digital-signature/origin" Target="/_xmlsignatures/origin.sigs" Id="rId5" /></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7A2F64B" w14:textId="55B6DA82" w:rsidR="003554C5" w:rsidRPr="00E276A2" w:rsidRDefault="00E276A2" w:rsidP="00E276A2">
      <w:pPr>
        <w:rPr>
          <w:rFonts w:ascii="Arial" w:hAnsi="Arial" w:cs="Arial"/>
        </w:rPr>
      </w:pPr>
      <w:r w:rsidRPr="00E276A2">
        <w:rPr>
          <w:rFonts w:ascii="Arial" w:hAnsi="Arial" w:cs="Arial"/>
        </w:rPr>
        <w:t>25 de marzo del 2025</w:t>
      </w:r>
    </w:p>
    <w:sdt>
      <w:sdtPr>
        <w:alias w:val="Consecutivo"/>
        <w:tag w:val="Consecutivo"/>
        <w:id w:val="867724263"/>
        <w:placeholder>
          <w:docPart w:val="FDD3AE0364754206897927ADCA35C426"/>
        </w:placeholder>
        <w:text/>
      </w:sdtPr>
      <w:sdtEndPr/>
      <w:sdtContent>
        <w:p w14:paraId="31CF5970" w14:textId="77777777" w:rsidR="003554C5" w:rsidRDefault="00BF4EBD" w:rsidP="0085692C">
          <w:r>
            <w:t>AI-0062-2025</w:t>
          </w:r>
        </w:p>
      </w:sdtContent>
    </w:sdt>
    <w:p w14:paraId="7AA6EE62" w14:textId="77777777" w:rsidR="00BF4EBD" w:rsidRPr="00F835F3" w:rsidRDefault="00BF4EBD" w:rsidP="0085692C"/>
    <w:p w14:paraId="341D66C8" w14:textId="77777777" w:rsidR="00E276A2" w:rsidRPr="003A77DA" w:rsidRDefault="00E276A2" w:rsidP="00E276A2">
      <w:pPr>
        <w:rPr>
          <w:rFonts w:ascii="Arial" w:hAnsi="Arial" w:cs="Arial"/>
        </w:rPr>
      </w:pPr>
      <w:r w:rsidRPr="003A77DA">
        <w:rPr>
          <w:rFonts w:ascii="Arial" w:hAnsi="Arial" w:cs="Arial"/>
        </w:rPr>
        <w:t>Señor</w:t>
      </w:r>
    </w:p>
    <w:p w14:paraId="66FCC478" w14:textId="77777777" w:rsidR="00E276A2" w:rsidRPr="003A77DA" w:rsidRDefault="00E276A2" w:rsidP="00E276A2">
      <w:pPr>
        <w:rPr>
          <w:rFonts w:ascii="Arial" w:hAnsi="Arial" w:cs="Arial"/>
        </w:rPr>
      </w:pPr>
      <w:r w:rsidRPr="003A77DA">
        <w:rPr>
          <w:rFonts w:ascii="Arial" w:hAnsi="Arial" w:cs="Arial"/>
        </w:rPr>
        <w:t>Pablo Villalobos G., Gerente</w:t>
      </w:r>
    </w:p>
    <w:p w14:paraId="0A0A2A2E" w14:textId="77777777" w:rsidR="00E276A2" w:rsidRPr="00806C93" w:rsidRDefault="00E276A2" w:rsidP="00E276A2">
      <w:pPr>
        <w:rPr>
          <w:rFonts w:ascii="Arial" w:hAnsi="Arial" w:cs="Arial"/>
          <w:b/>
          <w:color w:val="1C4063" w:themeColor="accent1" w:themeShade="80"/>
        </w:rPr>
      </w:pPr>
      <w:r w:rsidRPr="00806C93">
        <w:rPr>
          <w:rFonts w:ascii="Arial" w:hAnsi="Arial" w:cs="Arial"/>
          <w:b/>
          <w:color w:val="1C4063" w:themeColor="accent1" w:themeShade="80"/>
        </w:rPr>
        <w:t>BANCO CENTRAL DE COSTA RICA</w:t>
      </w:r>
    </w:p>
    <w:p w14:paraId="4300E07B" w14:textId="77777777" w:rsidR="00E276A2" w:rsidRDefault="00E276A2" w:rsidP="00E276A2">
      <w:pPr>
        <w:tabs>
          <w:tab w:val="left" w:pos="4120"/>
        </w:tabs>
        <w:rPr>
          <w:rFonts w:ascii="Arial" w:hAnsi="Arial" w:cs="Arial"/>
        </w:rPr>
      </w:pPr>
      <w:r>
        <w:rPr>
          <w:rFonts w:ascii="Arial" w:hAnsi="Arial" w:cs="Arial"/>
        </w:rPr>
        <w:tab/>
      </w:r>
    </w:p>
    <w:p w14:paraId="13B0AA40" w14:textId="7FA7EC1F" w:rsidR="00E276A2" w:rsidRPr="003F5DF0" w:rsidRDefault="00E276A2" w:rsidP="00E276A2">
      <w:pPr>
        <w:rPr>
          <w:rFonts w:ascii="Arial" w:hAnsi="Arial" w:cs="Arial"/>
          <w:b/>
          <w:bCs/>
        </w:rPr>
      </w:pPr>
      <w:r w:rsidRPr="00FB4EB3">
        <w:rPr>
          <w:rFonts w:ascii="Arial" w:hAnsi="Arial" w:cs="Arial"/>
          <w:b/>
        </w:rPr>
        <w:t>Ref. Comunicación d</w:t>
      </w:r>
      <w:r>
        <w:rPr>
          <w:rFonts w:ascii="Arial" w:hAnsi="Arial" w:cs="Arial"/>
          <w:b/>
        </w:rPr>
        <w:t xml:space="preserve">el informe </w:t>
      </w:r>
      <w:r w:rsidRPr="003F5DF0">
        <w:rPr>
          <w:rFonts w:ascii="Arial" w:hAnsi="Arial" w:cs="Arial"/>
          <w:b/>
          <w:bCs/>
        </w:rPr>
        <w:t xml:space="preserve">de la </w:t>
      </w:r>
      <w:r>
        <w:rPr>
          <w:rFonts w:ascii="Arial" w:hAnsi="Arial" w:cs="Arial"/>
          <w:b/>
          <w:bCs/>
        </w:rPr>
        <w:t>auditoría especial sobre la preparación para la aplicación de las NIIF de sostenibilidad y clima</w:t>
      </w:r>
    </w:p>
    <w:p w14:paraId="7B800B60" w14:textId="77777777" w:rsidR="00E276A2" w:rsidRDefault="00E276A2" w:rsidP="00E276A2">
      <w:pPr>
        <w:rPr>
          <w:rFonts w:ascii="Arial" w:hAnsi="Arial" w:cs="Arial"/>
        </w:rPr>
      </w:pPr>
    </w:p>
    <w:p w14:paraId="7A414F91" w14:textId="77777777" w:rsidR="00E276A2" w:rsidRPr="00F25F3D" w:rsidRDefault="00E276A2" w:rsidP="00E276A2">
      <w:pPr>
        <w:rPr>
          <w:rFonts w:ascii="Arial" w:hAnsi="Arial" w:cs="Arial"/>
        </w:rPr>
      </w:pPr>
    </w:p>
    <w:p w14:paraId="36966AE2" w14:textId="77777777" w:rsidR="00E276A2" w:rsidRPr="00F25F3D" w:rsidRDefault="00E276A2" w:rsidP="00E276A2">
      <w:pPr>
        <w:rPr>
          <w:rFonts w:ascii="Arial" w:hAnsi="Arial" w:cs="Arial"/>
        </w:rPr>
      </w:pPr>
      <w:r w:rsidRPr="00F25F3D">
        <w:rPr>
          <w:rFonts w:ascii="Arial" w:hAnsi="Arial" w:cs="Arial"/>
        </w:rPr>
        <w:t>Estimad</w:t>
      </w:r>
      <w:r>
        <w:rPr>
          <w:rFonts w:ascii="Arial" w:hAnsi="Arial" w:cs="Arial"/>
        </w:rPr>
        <w:t>o</w:t>
      </w:r>
      <w:r w:rsidRPr="00F25F3D">
        <w:rPr>
          <w:rFonts w:ascii="Arial" w:hAnsi="Arial" w:cs="Arial"/>
        </w:rPr>
        <w:t xml:space="preserve"> señor:</w:t>
      </w:r>
    </w:p>
    <w:p w14:paraId="438F27A8" w14:textId="77777777" w:rsidR="00E276A2" w:rsidRDefault="00E276A2" w:rsidP="00E276A2">
      <w:pPr>
        <w:rPr>
          <w:rFonts w:ascii="Arial" w:hAnsi="Arial" w:cs="Arial"/>
        </w:rPr>
      </w:pPr>
    </w:p>
    <w:p w14:paraId="65F143C7" w14:textId="77777777" w:rsidR="00E276A2" w:rsidRPr="006329ED" w:rsidRDefault="00E276A2" w:rsidP="00E276A2">
      <w:pPr>
        <w:tabs>
          <w:tab w:val="left" w:pos="5505"/>
        </w:tabs>
        <w:rPr>
          <w:rFonts w:ascii="Arial" w:hAnsi="Arial" w:cs="Arial"/>
        </w:rPr>
      </w:pPr>
      <w:r>
        <w:rPr>
          <w:rFonts w:ascii="Arial" w:hAnsi="Arial" w:cs="Arial"/>
        </w:rPr>
        <w:t xml:space="preserve">El </w:t>
      </w:r>
      <w:r w:rsidRPr="006329ED">
        <w:rPr>
          <w:rFonts w:ascii="Arial" w:hAnsi="Arial" w:cs="Arial"/>
        </w:rPr>
        <w:t xml:space="preserve">informe </w:t>
      </w:r>
      <w:r>
        <w:rPr>
          <w:rFonts w:ascii="Arial" w:hAnsi="Arial" w:cs="Arial"/>
        </w:rPr>
        <w:t>adjunto contiene</w:t>
      </w:r>
      <w:r w:rsidRPr="006329ED">
        <w:rPr>
          <w:rFonts w:ascii="Arial" w:hAnsi="Arial" w:cs="Arial"/>
        </w:rPr>
        <w:t xml:space="preserve"> los resultados correspondientes al </w:t>
      </w:r>
      <w:r w:rsidRPr="0053250D">
        <w:rPr>
          <w:rFonts w:ascii="Arial" w:hAnsi="Arial" w:cs="Arial"/>
        </w:rPr>
        <w:t xml:space="preserve">estudio </w:t>
      </w:r>
      <w:bookmarkStart w:id="0" w:name="_Hlk175132658"/>
      <w:r w:rsidRPr="0053250D">
        <w:rPr>
          <w:rFonts w:ascii="Arial" w:hAnsi="Arial" w:cs="Arial"/>
        </w:rPr>
        <w:t xml:space="preserve">especial, </w:t>
      </w:r>
      <w:bookmarkEnd w:id="0"/>
      <w:r w:rsidRPr="006329ED">
        <w:rPr>
          <w:rFonts w:ascii="Arial" w:hAnsi="Arial" w:cs="Arial"/>
        </w:rPr>
        <w:t>mediante el cual esta Auditoría evaluó</w:t>
      </w:r>
      <w:r>
        <w:rPr>
          <w:rFonts w:ascii="Arial" w:hAnsi="Arial" w:cs="Arial"/>
        </w:rPr>
        <w:t xml:space="preserve"> la preparación </w:t>
      </w:r>
      <w:r w:rsidRPr="00056B4C">
        <w:rPr>
          <w:rFonts w:ascii="Arial" w:hAnsi="Arial" w:cs="Arial"/>
        </w:rPr>
        <w:t xml:space="preserve">para la aplicación de las NIIF de </w:t>
      </w:r>
      <w:r>
        <w:rPr>
          <w:rFonts w:ascii="Arial" w:hAnsi="Arial" w:cs="Arial"/>
        </w:rPr>
        <w:t>s</w:t>
      </w:r>
      <w:r w:rsidRPr="00056B4C">
        <w:rPr>
          <w:rFonts w:ascii="Arial" w:hAnsi="Arial" w:cs="Arial"/>
        </w:rPr>
        <w:t>ostenibilidad</w:t>
      </w:r>
      <w:r w:rsidRPr="006329ED">
        <w:rPr>
          <w:rFonts w:ascii="Arial" w:hAnsi="Arial" w:cs="Arial"/>
        </w:rPr>
        <w:t xml:space="preserve"> </w:t>
      </w:r>
      <w:r>
        <w:rPr>
          <w:rFonts w:ascii="Arial" w:hAnsi="Arial" w:cs="Arial"/>
        </w:rPr>
        <w:t xml:space="preserve">y clima (S1 y S2), </w:t>
      </w:r>
      <w:r w:rsidRPr="006329ED">
        <w:rPr>
          <w:rFonts w:ascii="Arial" w:hAnsi="Arial" w:cs="Arial"/>
        </w:rPr>
        <w:t>que está bajo la responsabilidad del Departamento</w:t>
      </w:r>
      <w:r>
        <w:rPr>
          <w:rFonts w:ascii="Arial" w:hAnsi="Arial" w:cs="Arial"/>
        </w:rPr>
        <w:t xml:space="preserve"> Finanzas y Contabilidad</w:t>
      </w:r>
      <w:r w:rsidRPr="006329ED">
        <w:rPr>
          <w:rFonts w:ascii="Arial" w:hAnsi="Arial" w:cs="Arial"/>
        </w:rPr>
        <w:t xml:space="preserve">, de la División </w:t>
      </w:r>
      <w:r w:rsidRPr="00056B4C">
        <w:rPr>
          <w:rFonts w:ascii="Arial" w:hAnsi="Arial" w:cs="Arial"/>
        </w:rPr>
        <w:t>Transformación y Estrategia</w:t>
      </w:r>
      <w:r>
        <w:rPr>
          <w:rFonts w:ascii="Arial" w:hAnsi="Arial" w:cs="Arial"/>
        </w:rPr>
        <w:t xml:space="preserve"> </w:t>
      </w:r>
      <w:r w:rsidRPr="006329ED">
        <w:rPr>
          <w:rFonts w:ascii="Arial" w:hAnsi="Arial" w:cs="Arial"/>
        </w:rPr>
        <w:t>del Banco Central de Costa Rica.</w:t>
      </w:r>
    </w:p>
    <w:p w14:paraId="73C20AC6" w14:textId="77777777" w:rsidR="00E276A2" w:rsidRDefault="00E276A2" w:rsidP="00E276A2">
      <w:pPr>
        <w:tabs>
          <w:tab w:val="left" w:pos="5505"/>
        </w:tabs>
        <w:rPr>
          <w:rFonts w:ascii="Arial" w:hAnsi="Arial" w:cs="Arial"/>
        </w:rPr>
      </w:pPr>
    </w:p>
    <w:p w14:paraId="762433D4" w14:textId="77777777" w:rsidR="00E276A2" w:rsidRPr="00E80175" w:rsidRDefault="00E276A2" w:rsidP="00E276A2">
      <w:pPr>
        <w:pStyle w:val="Negrita"/>
        <w:rPr>
          <w:rFonts w:ascii="Arial" w:hAnsi="Arial" w:cs="Arial"/>
          <w:sz w:val="24"/>
        </w:rPr>
      </w:pPr>
      <w:r>
        <w:rPr>
          <w:rFonts w:ascii="Arial" w:hAnsi="Arial" w:cs="Arial"/>
          <w:sz w:val="24"/>
        </w:rPr>
        <w:t>La actividad de auditoría interna en el Banco Central de Costa Rica se realiza de acuerdo con las Normas para el Ejercicio de la Auditoría Interna en el Sector Público y las Normas Generales de Auditoría para el Sector Público, ambas emitidas por la Contraloría General de la República.</w:t>
      </w:r>
    </w:p>
    <w:p w14:paraId="65E54D6A" w14:textId="77777777" w:rsidR="00E276A2" w:rsidRPr="006329ED" w:rsidRDefault="00E276A2" w:rsidP="00E276A2">
      <w:pPr>
        <w:contextualSpacing/>
        <w:rPr>
          <w:rFonts w:ascii="Arial" w:hAnsi="Arial" w:cs="Arial"/>
        </w:rPr>
      </w:pPr>
    </w:p>
    <w:p w14:paraId="28D7D006" w14:textId="77777777" w:rsidR="00E276A2" w:rsidRPr="00F920E4" w:rsidRDefault="00E276A2" w:rsidP="00E276A2">
      <w:pPr>
        <w:pStyle w:val="NormalWeb"/>
        <w:spacing w:before="0" w:beforeAutospacing="0" w:after="0" w:afterAutospacing="0"/>
        <w:jc w:val="both"/>
        <w:rPr>
          <w:rFonts w:ascii="Arial" w:hAnsi="Arial" w:cs="Arial"/>
        </w:rPr>
      </w:pPr>
      <w:r w:rsidRPr="00F920E4">
        <w:rPr>
          <w:rFonts w:ascii="Arial" w:hAnsi="Arial" w:cs="Arial"/>
        </w:rPr>
        <w:t>La Auditoría Interna realizó las conferencias técnica y final de este informe con la División Transformación y Estrategia y la Gerencia, respectivamente, como parte de la comunicación preliminar de los resultados.</w:t>
      </w:r>
    </w:p>
    <w:p w14:paraId="7A543AF6" w14:textId="77777777" w:rsidR="00E276A2" w:rsidRPr="00F920E4" w:rsidRDefault="00E276A2" w:rsidP="00E276A2">
      <w:pPr>
        <w:pStyle w:val="NormalWeb"/>
        <w:spacing w:before="0" w:beforeAutospacing="0" w:after="0" w:afterAutospacing="0"/>
        <w:jc w:val="both"/>
        <w:rPr>
          <w:rFonts w:ascii="Arial" w:hAnsi="Arial" w:cs="Arial"/>
        </w:rPr>
      </w:pPr>
    </w:p>
    <w:p w14:paraId="0C66E5D5" w14:textId="77777777" w:rsidR="00E276A2" w:rsidRPr="00EB39A1" w:rsidRDefault="00E276A2" w:rsidP="00E276A2">
      <w:pPr>
        <w:pStyle w:val="NormalWeb"/>
        <w:spacing w:before="0" w:beforeAutospacing="0" w:after="0" w:afterAutospacing="0"/>
        <w:jc w:val="both"/>
        <w:rPr>
          <w:rFonts w:ascii="Arial" w:hAnsi="Arial" w:cs="Arial"/>
          <w:lang w:val="es-CR"/>
        </w:rPr>
      </w:pPr>
      <w:r w:rsidRPr="00935841">
        <w:rPr>
          <w:rFonts w:ascii="Arial" w:hAnsi="Arial" w:cs="Arial"/>
          <w:lang w:val="es-CR"/>
        </w:rPr>
        <w:t>Le solicito disponer que en el plazo de los próximos diez días se registre en el Sistema de la Auditoría Interna ubicado en el Portal Central el nombre del funcionario responsable de atender la recomendación y su fecha de implantación establecida por la Gerencia, la cual se incluye en este informe.</w:t>
      </w:r>
    </w:p>
    <w:p w14:paraId="628BD699" w14:textId="77777777" w:rsidR="00E276A2" w:rsidRPr="00EB39A1" w:rsidRDefault="00E276A2" w:rsidP="00E276A2">
      <w:pPr>
        <w:widowControl w:val="0"/>
        <w:rPr>
          <w:rFonts w:ascii="Arial" w:hAnsi="Arial" w:cs="Arial"/>
        </w:rPr>
      </w:pPr>
    </w:p>
    <w:p w14:paraId="29B48A98" w14:textId="77777777" w:rsidR="00E276A2" w:rsidRPr="00EB39A1" w:rsidRDefault="00E276A2" w:rsidP="00E276A2">
      <w:pPr>
        <w:widowControl w:val="0"/>
        <w:rPr>
          <w:rFonts w:ascii="Arial" w:hAnsi="Arial" w:cs="Arial"/>
        </w:rPr>
      </w:pPr>
      <w:r w:rsidRPr="00EB39A1">
        <w:rPr>
          <w:rFonts w:ascii="Arial" w:hAnsi="Arial" w:cs="Arial"/>
        </w:rPr>
        <w:t>Las recomendaciones de auditoría deben tratarse con arreglo a las disposiciones de los artículos 36, 37, 38 y 39, según la Ley General de Control Interno No. 8292 publicada en el periódico oficial La Gaceta 169 del 4 de setiembre del 2002</w:t>
      </w:r>
      <w:r>
        <w:rPr>
          <w:rFonts w:ascii="Arial" w:hAnsi="Arial" w:cs="Arial"/>
        </w:rPr>
        <w:t>.</w:t>
      </w:r>
    </w:p>
    <w:p w14:paraId="0E35A8FC" w14:textId="77777777" w:rsidR="00E276A2" w:rsidRPr="00EB39A1" w:rsidRDefault="00E276A2" w:rsidP="00E276A2">
      <w:pPr>
        <w:widowControl w:val="0"/>
        <w:rPr>
          <w:rFonts w:ascii="Arial" w:hAnsi="Arial" w:cs="Arial"/>
        </w:rPr>
      </w:pPr>
    </w:p>
    <w:p w14:paraId="3BA09521" w14:textId="77777777" w:rsidR="00E276A2" w:rsidRPr="00504A49" w:rsidRDefault="00E276A2" w:rsidP="00E276A2">
      <w:pPr>
        <w:rPr>
          <w:rFonts w:ascii="Arial" w:hAnsi="Arial" w:cs="Arial"/>
          <w:lang w:val="pt-BR"/>
        </w:rPr>
      </w:pPr>
      <w:r>
        <w:rPr>
          <w:noProof/>
        </w:rPr>
        <w:drawing>
          <wp:anchor distT="0" distB="0" distL="114300" distR="114300" simplePos="0" relativeHeight="251659264" behindDoc="1" locked="0" layoutInCell="1" allowOverlap="1" wp14:anchorId="3D609716" wp14:editId="4CAE163D">
            <wp:simplePos x="0" y="0"/>
            <wp:positionH relativeFrom="column">
              <wp:posOffset>-213995</wp:posOffset>
            </wp:positionH>
            <wp:positionV relativeFrom="paragraph">
              <wp:posOffset>100965</wp:posOffset>
            </wp:positionV>
            <wp:extent cx="2506980" cy="388620"/>
            <wp:effectExtent l="0" t="0" r="7620" b="0"/>
            <wp:wrapNone/>
            <wp:docPr id="37" name="Imagen 10" descr="Texto&#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Imagen 10" descr="Texto&#10;&#10;El contenido generado por IA puede ser incorrecto."/>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506980" cy="388620"/>
                    </a:xfrm>
                    <a:prstGeom prst="rect">
                      <a:avLst/>
                    </a:prstGeom>
                    <a:noFill/>
                    <a:ln>
                      <a:noFill/>
                    </a:ln>
                  </pic:spPr>
                </pic:pic>
              </a:graphicData>
            </a:graphic>
            <wp14:sizeRelH relativeFrom="page">
              <wp14:pctWidth>0</wp14:pctWidth>
            </wp14:sizeRelH>
            <wp14:sizeRelV relativeFrom="page">
              <wp14:pctHeight>0</wp14:pctHeight>
            </wp14:sizeRelV>
          </wp:anchor>
        </w:drawing>
      </w:r>
      <w:r w:rsidRPr="00504A49">
        <w:rPr>
          <w:rFonts w:ascii="Arial" w:hAnsi="Arial" w:cs="Arial"/>
          <w:lang w:val="pt-BR"/>
        </w:rPr>
        <w:t>Atentamente,</w:t>
      </w:r>
    </w:p>
    <w:p w14:paraId="1A85D4B4" w14:textId="77777777" w:rsidR="00E276A2" w:rsidRPr="00504A49" w:rsidRDefault="00E276A2" w:rsidP="00E276A2">
      <w:pPr>
        <w:tabs>
          <w:tab w:val="left" w:pos="3120"/>
        </w:tabs>
        <w:rPr>
          <w:rFonts w:ascii="Arial" w:hAnsi="Arial" w:cs="Arial"/>
          <w:lang w:val="pt-BR"/>
        </w:rPr>
      </w:pPr>
      <w:r w:rsidRPr="00504A49">
        <w:rPr>
          <w:rFonts w:ascii="Arial" w:hAnsi="Arial" w:cs="Arial"/>
          <w:lang w:val="pt-BR"/>
        </w:rPr>
        <w:tab/>
      </w:r>
    </w:p>
    <w:p w14:paraId="1B3DBC55" w14:textId="77777777" w:rsidR="00E276A2" w:rsidRPr="00504A49" w:rsidRDefault="00E276A2" w:rsidP="00E276A2">
      <w:pPr>
        <w:rPr>
          <w:rFonts w:ascii="Arial" w:hAnsi="Arial" w:cs="Arial"/>
          <w:lang w:val="pt-BR"/>
        </w:rPr>
      </w:pPr>
    </w:p>
    <w:p w14:paraId="2A6ED289" w14:textId="77777777" w:rsidR="00E276A2" w:rsidRPr="00C62186" w:rsidRDefault="00E276A2" w:rsidP="00E276A2">
      <w:pPr>
        <w:rPr>
          <w:rFonts w:ascii="Arial" w:hAnsi="Arial" w:cs="Arial"/>
          <w:lang w:val="pt-BR"/>
        </w:rPr>
      </w:pPr>
      <w:r>
        <w:rPr>
          <w:rFonts w:ascii="Arial" w:hAnsi="Arial" w:cs="Arial"/>
          <w:lang w:val="pt-BR"/>
        </w:rPr>
        <w:t>Maribel Lizano Barahona</w:t>
      </w:r>
    </w:p>
    <w:p w14:paraId="788F9A72" w14:textId="77777777" w:rsidR="00E276A2" w:rsidRDefault="00E276A2" w:rsidP="00E276A2">
      <w:pPr>
        <w:rPr>
          <w:rFonts w:ascii="Arial" w:hAnsi="Arial" w:cs="Arial"/>
          <w:b/>
          <w:bCs/>
          <w:lang w:val="pt-BR"/>
        </w:rPr>
      </w:pPr>
      <w:r>
        <w:rPr>
          <w:rFonts w:ascii="Arial" w:hAnsi="Arial" w:cs="Arial"/>
          <w:b/>
          <w:bCs/>
          <w:lang w:val="pt-BR"/>
        </w:rPr>
        <w:t>Suba</w:t>
      </w:r>
      <w:r w:rsidRPr="0073191B">
        <w:rPr>
          <w:rFonts w:ascii="Arial" w:hAnsi="Arial" w:cs="Arial"/>
          <w:b/>
          <w:bCs/>
          <w:lang w:val="pt-BR"/>
        </w:rPr>
        <w:t>uditor</w:t>
      </w:r>
      <w:r>
        <w:rPr>
          <w:rFonts w:ascii="Arial" w:hAnsi="Arial" w:cs="Arial"/>
          <w:b/>
          <w:bCs/>
          <w:lang w:val="pt-BR"/>
        </w:rPr>
        <w:t>a</w:t>
      </w:r>
      <w:r w:rsidRPr="0073191B">
        <w:rPr>
          <w:rFonts w:ascii="Arial" w:hAnsi="Arial" w:cs="Arial"/>
          <w:b/>
          <w:bCs/>
          <w:lang w:val="pt-BR"/>
        </w:rPr>
        <w:t xml:space="preserve"> Intern</w:t>
      </w:r>
      <w:r>
        <w:rPr>
          <w:rFonts w:ascii="Arial" w:hAnsi="Arial" w:cs="Arial"/>
          <w:b/>
          <w:bCs/>
          <w:lang w:val="pt-BR"/>
        </w:rPr>
        <w:t>a</w:t>
      </w:r>
    </w:p>
    <w:p w14:paraId="2D3E3A76" w14:textId="77777777" w:rsidR="00E276A2" w:rsidRDefault="00E276A2" w:rsidP="00E276A2">
      <w:pPr>
        <w:rPr>
          <w:rFonts w:ascii="Arial" w:hAnsi="Arial" w:cs="Arial"/>
          <w:b/>
          <w:bCs/>
          <w:lang w:val="pt-BR"/>
        </w:rPr>
      </w:pPr>
    </w:p>
    <w:bookmarkStart w:id="1" w:name="_MON_1804423465"/>
    <w:bookmarkEnd w:id="1"/>
    <w:p w14:paraId="59633DE6" w14:textId="06DE80BE" w:rsidR="00E276A2" w:rsidRDefault="00CE2F92" w:rsidP="00E276A2">
      <w:pPr>
        <w:jc w:val="center"/>
        <w:rPr>
          <w:rFonts w:ascii="Arial" w:hAnsi="Arial" w:cs="Arial"/>
          <w:b/>
          <w:bCs/>
          <w:lang w:val="pt-BR"/>
        </w:rPr>
      </w:pPr>
      <w:r>
        <w:rPr>
          <w:rFonts w:ascii="Arial" w:hAnsi="Arial" w:cs="Arial"/>
          <w:b/>
          <w:bCs/>
          <w:lang w:val="pt-BR"/>
        </w:rPr>
        <w:object w:dxaOrig="1508" w:dyaOrig="984" w14:anchorId="20FDB797">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7" type="#_x0000_t75" style="width:75.4pt;height:49.2pt" o:ole="">
            <v:imagedata r:id="rId15" o:title=""/>
          </v:shape>
          <o:OLEObject Type="Embed" ProgID="Word.Document.12" ShapeID="_x0000_i1027" DrawAspect="Icon" ObjectID="_1804423475" r:id="rId16">
            <o:FieldCodes>\s</o:FieldCodes>
          </o:OLEObject>
        </w:object>
      </w:r>
    </w:p>
    <w:p w14:paraId="38250EF6" w14:textId="6E656EF8" w:rsidR="00E276A2" w:rsidRDefault="00E276A2" w:rsidP="00E276A2">
      <w:pPr>
        <w:rPr>
          <w:rFonts w:ascii="Arial" w:hAnsi="Arial" w:cs="Arial"/>
          <w:b/>
          <w:bCs/>
          <w:lang w:val="pt-BR"/>
        </w:rPr>
      </w:pPr>
      <w:r>
        <w:rPr>
          <w:rFonts w:ascii="Arial" w:hAnsi="Arial" w:cs="Arial"/>
          <w:b/>
          <w:bCs/>
          <w:lang w:val="pt-BR"/>
        </w:rPr>
        <w:tab/>
      </w:r>
      <w:r>
        <w:rPr>
          <w:rFonts w:ascii="Arial" w:hAnsi="Arial" w:cs="Arial"/>
          <w:b/>
          <w:bCs/>
          <w:lang w:val="pt-BR"/>
        </w:rPr>
        <w:tab/>
      </w:r>
      <w:r>
        <w:rPr>
          <w:rFonts w:ascii="Arial" w:hAnsi="Arial" w:cs="Arial"/>
          <w:b/>
          <w:bCs/>
          <w:lang w:val="pt-BR"/>
        </w:rPr>
        <w:tab/>
      </w:r>
      <w:r>
        <w:rPr>
          <w:rFonts w:ascii="Arial" w:hAnsi="Arial" w:cs="Arial"/>
          <w:b/>
          <w:bCs/>
          <w:lang w:val="pt-BR"/>
        </w:rPr>
        <w:tab/>
      </w:r>
      <w:r>
        <w:rPr>
          <w:rFonts w:ascii="Arial" w:hAnsi="Arial" w:cs="Arial"/>
          <w:b/>
          <w:bCs/>
          <w:lang w:val="pt-BR"/>
        </w:rPr>
        <w:tab/>
      </w:r>
      <w:r>
        <w:rPr>
          <w:rFonts w:ascii="Arial" w:hAnsi="Arial" w:cs="Arial"/>
          <w:b/>
          <w:bCs/>
          <w:lang w:val="pt-BR"/>
        </w:rPr>
        <w:tab/>
      </w:r>
      <w:r>
        <w:rPr>
          <w:rFonts w:ascii="Arial" w:hAnsi="Arial" w:cs="Arial"/>
          <w:b/>
          <w:bCs/>
          <w:lang w:val="pt-BR"/>
        </w:rPr>
        <w:tab/>
      </w:r>
      <w:r>
        <w:rPr>
          <w:rFonts w:ascii="Arial" w:hAnsi="Arial" w:cs="Arial"/>
          <w:b/>
          <w:bCs/>
          <w:lang w:val="pt-BR"/>
        </w:rPr>
        <w:tab/>
      </w:r>
      <w:r>
        <w:rPr>
          <w:rFonts w:ascii="Arial" w:hAnsi="Arial" w:cs="Arial"/>
          <w:b/>
          <w:bCs/>
          <w:lang w:val="pt-BR"/>
        </w:rPr>
        <w:tab/>
      </w:r>
    </w:p>
    <w:p w14:paraId="13DFB21D" w14:textId="306B7633" w:rsidR="00A26E9E" w:rsidRPr="002307FE" w:rsidRDefault="00E276A2" w:rsidP="00E276A2">
      <w:pPr>
        <w:pStyle w:val="CC"/>
      </w:pPr>
      <w:r w:rsidRPr="00E276A2">
        <w:t>C</w:t>
      </w:r>
      <w:r>
        <w:t>c</w:t>
      </w:r>
      <w:r w:rsidRPr="00E276A2">
        <w:t>.</w:t>
      </w:r>
      <w:r w:rsidRPr="00E276A2">
        <w:tab/>
        <w:t>División Transformación y Estrategia</w:t>
      </w:r>
    </w:p>
    <w:sectPr w:rsidR="00A26E9E" w:rsidRPr="002307FE" w:rsidSect="00E276A2">
      <w:headerReference w:type="default" r:id="rId17"/>
      <w:footerReference w:type="even" r:id="rId18"/>
      <w:footerReference w:type="default" r:id="rId19"/>
      <w:headerReference w:type="first" r:id="rId20"/>
      <w:footerReference w:type="first" r:id="rId21"/>
      <w:type w:val="continuous"/>
      <w:pgSz w:w="12240" w:h="15840" w:code="1"/>
      <w:pgMar w:top="1843" w:right="1041" w:bottom="1418" w:left="1418" w:header="426"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9D31881" w14:textId="77777777" w:rsidR="00E276A2" w:rsidRDefault="00E276A2" w:rsidP="00D43D57">
      <w:r>
        <w:separator/>
      </w:r>
    </w:p>
  </w:endnote>
  <w:endnote w:type="continuationSeparator" w:id="0">
    <w:p w14:paraId="74087A39" w14:textId="77777777" w:rsidR="00E276A2" w:rsidRDefault="00E276A2" w:rsidP="00D43D5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2AEFAF" w14:textId="7E4E471A" w:rsidR="00E276A2" w:rsidRDefault="00E276A2">
    <w:pPr>
      <w:pStyle w:val="Piedepgina"/>
    </w:pPr>
    <w:r>
      <w:rPr>
        <w:noProof/>
      </w:rPr>
      <mc:AlternateContent>
        <mc:Choice Requires="wps">
          <w:drawing>
            <wp:anchor distT="0" distB="0" distL="0" distR="0" simplePos="0" relativeHeight="251698176" behindDoc="0" locked="0" layoutInCell="1" allowOverlap="1" wp14:anchorId="1C0A99CC" wp14:editId="3D02A487">
              <wp:simplePos x="635" y="635"/>
              <wp:positionH relativeFrom="page">
                <wp:align>center</wp:align>
              </wp:positionH>
              <wp:positionV relativeFrom="page">
                <wp:align>bottom</wp:align>
              </wp:positionV>
              <wp:extent cx="609600" cy="345440"/>
              <wp:effectExtent l="0" t="0" r="0" b="0"/>
              <wp:wrapNone/>
              <wp:docPr id="437424457" name="Cuadro de texto 2"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14:paraId="0BD7A4C9" w14:textId="6AD95915" w:rsidR="00E276A2" w:rsidRPr="00E276A2" w:rsidRDefault="00E276A2" w:rsidP="00E276A2">
                          <w:pPr>
                            <w:rPr>
                              <w:rFonts w:ascii="Calibri" w:eastAsia="Calibri" w:hAnsi="Calibri" w:cs="Calibri"/>
                              <w:noProof/>
                              <w:color w:val="000000"/>
                              <w:sz w:val="20"/>
                              <w:szCs w:val="20"/>
                            </w:rPr>
                          </w:pPr>
                          <w:r w:rsidRPr="00E276A2">
                            <w:rPr>
                              <w:rFonts w:ascii="Calibri" w:eastAsia="Calibri" w:hAnsi="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clsh="http://schemas.microsoft.com/office/drawing/2020/classificationShape" xmlns:a="http://schemas.openxmlformats.org/drawingml/2006/main">
          <w:pict>
            <v:shapetype id="_x0000_t202" coordsize="21600,21600" o:spt="202" path="m,l,21600r21600,l21600,xe" w14:anchorId="1C0A99CC">
              <v:stroke joinstyle="miter"/>
              <v:path gradientshapeok="t" o:connecttype="rect"/>
            </v:shapetype>
            <v:shape id="Cuadro de texto 2" style="position:absolute;left:0;text-align:left;margin-left:0;margin-top:0;width:48pt;height:27.2pt;z-index:251698176;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EY8ZDQIAABwEAAAOAAAAZHJzL2Uyb0RvYy54bWysU01v2zAMvQ/YfxB0X+x0abAacYqsRYYB&#10;QVsgHXpWZCk2IIsCpcTOfv0oJU66tqdhF5kmKX689zS77VvD9gp9A7bk41HOmbISqsZuS/7refnl&#10;G2c+CFsJA1aV/KA8v51//jTrXKGuoAZTKWRUxPqicyWvQ3BFlnlZq1b4EThlKagBWxHoF7dZhaKj&#10;6q3JrvJ8mnWAlUOQynvy3h+DfJ7qa61keNTaq8BMyWm2kE5M5yae2Xwmii0KVzfyNIb4hyla0Vhq&#10;ei51L4JgO2zelWobieBBh5GENgOtG6nSDrTNOH+zzboWTqVdCBzvzjD5/1dWPuzX7glZ6L9DTwRG&#10;QDrnC0/OuE+vsY1fmpRRnCA8nGFTfWCSnNP8ZppTRFLo6+R6MkmwZpfLDn34oaBl0Sg5EisJLLFf&#10;+UANKXVIib0sLBtjEjPG/uWgxOjJLhNGK/SbnjUVNR+m30B1oKUQjnx7J5cNtV4JH54EEsE0LYk2&#10;PNKhDXQlh5PFWQ34+yN/zCfcKcpZR4IpuSVFc2Z+WuIjamswcDA2yRjf5NcRHrtr74BkOKYX4WQy&#10;yYvBDKZGaF9IzovYiELCSmpX8s1g3oWjcuk5SLVYpCSSkRNhZddOxtIRrojlc/8i0J0AD8TUAwxq&#10;EsUb3I+58aZ3i10g9BMpEdojkCfESYKJq9NziRp//Z+yLo96/gcAAP//AwBQSwMEFAAGAAgAAAAh&#10;ACnjp/vZAAAAAwEAAA8AAABkcnMvZG93bnJldi54bWxMj8FOwzAMhu9IvENkJG4sZRsTlKYTmsRp&#10;CGkbF25Z4rWFxqkad+veHsNlXCz9+q3Pn4vlGFp1xD41kQzcTzJQSC76hioDH7vXu0dQiS1520ZC&#10;A2dMsCyvrwqb+3iiDR63XCmBUMqtgZq5y7VOrsZg0yR2SNIdYh8sS+wr7Xt7Enho9TTLFjrYhuRC&#10;bTtc1ei+t0Mw8LDht+GddrPPcXr+WncrNzusnTG3N+PLMyjGkS/L8Ksv6lCK0z4O5JNqDcgj/Del&#10;e1pI2gt3PgddFvq/e/kDAAD//wMAUEsBAi0AFAAGAAgAAAAhALaDOJL+AAAA4QEAABMAAAAAAAAA&#10;AAAAAAAAAAAAAFtDb250ZW50X1R5cGVzXS54bWxQSwECLQAUAAYACAAAACEAOP0h/9YAAACUAQAA&#10;CwAAAAAAAAAAAAAAAAAvAQAAX3JlbHMvLnJlbHNQSwECLQAUAAYACAAAACEAORGPGQ0CAAAcBAAA&#10;DgAAAAAAAAAAAAAAAAAuAgAAZHJzL2Uyb0RvYy54bWxQSwECLQAUAAYACAAAACEAKeOn+9kAAAAD&#10;AQAADwAAAAAAAAAAAAAAAABnBAAAZHJzL2Rvd25yZXYueG1sUEsFBgAAAAAEAAQA8wAAAG0FAAAA&#10;AA==&#10;">
              <v:fill o:detectmouseclick="t"/>
              <v:textbox style="mso-fit-shape-to-text:t" inset="0,0,0,15pt">
                <w:txbxContent>
                  <w:p w:rsidRPr="00E276A2" w:rsidR="00E276A2" w:rsidP="00E276A2" w:rsidRDefault="00E276A2" w14:paraId="0BD7A4C9" w14:textId="6AD95915">
                    <w:pPr>
                      <w:rPr>
                        <w:rFonts w:ascii="Calibri" w:hAnsi="Calibri" w:eastAsia="Calibri" w:cs="Calibri"/>
                        <w:noProof/>
                        <w:color w:val="000000"/>
                        <w:sz w:val="20"/>
                        <w:szCs w:val="20"/>
                      </w:rPr>
                    </w:pPr>
                    <w:r w:rsidRPr="00E276A2">
                      <w:rPr>
                        <w:rFonts w:ascii="Calibri" w:hAnsi="Calibri" w:eastAsia="Calibri" w:cs="Calibri"/>
                        <w:noProof/>
                        <w:color w:val="000000"/>
                        <w:sz w:val="20"/>
                        <w:szCs w:val="20"/>
                      </w:rPr>
                      <w:t>Uso Interno</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EEAA70" w14:textId="1757207F" w:rsidR="002307FE" w:rsidRDefault="00E276A2" w:rsidP="00FA54DF">
    <w:pPr>
      <w:pStyle w:val="Piedepgina"/>
      <w:tabs>
        <w:tab w:val="center" w:pos="4305"/>
        <w:tab w:val="left" w:pos="6290"/>
      </w:tabs>
      <w:jc w:val="left"/>
      <w:rPr>
        <w:color w:val="004990"/>
        <w:sz w:val="16"/>
        <w:szCs w:val="16"/>
      </w:rPr>
    </w:pPr>
    <w:r>
      <w:rPr>
        <w:noProof/>
        <w:color w:val="004990"/>
        <w:sz w:val="16"/>
        <w:szCs w:val="16"/>
      </w:rPr>
      <mc:AlternateContent>
        <mc:Choice Requires="wps">
          <w:drawing>
            <wp:anchor distT="0" distB="0" distL="0" distR="0" simplePos="0" relativeHeight="251699200" behindDoc="0" locked="0" layoutInCell="1" allowOverlap="1" wp14:anchorId="048674A4" wp14:editId="75775864">
              <wp:simplePos x="635" y="635"/>
              <wp:positionH relativeFrom="page">
                <wp:align>center</wp:align>
              </wp:positionH>
              <wp:positionV relativeFrom="page">
                <wp:align>bottom</wp:align>
              </wp:positionV>
              <wp:extent cx="609600" cy="345440"/>
              <wp:effectExtent l="0" t="0" r="0" b="0"/>
              <wp:wrapNone/>
              <wp:docPr id="1846937883" name="Cuadro de texto 3"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14:paraId="10575165" w14:textId="00DA421F" w:rsidR="00E276A2" w:rsidRPr="00E276A2" w:rsidRDefault="00E276A2" w:rsidP="00E276A2">
                          <w:pPr>
                            <w:rPr>
                              <w:rFonts w:ascii="Calibri" w:eastAsia="Calibri" w:hAnsi="Calibri" w:cs="Calibri"/>
                              <w:noProof/>
                              <w:color w:val="000000"/>
                              <w:sz w:val="20"/>
                              <w:szCs w:val="20"/>
                            </w:rPr>
                          </w:pPr>
                          <w:r w:rsidRPr="00E276A2">
                            <w:rPr>
                              <w:rFonts w:ascii="Calibri" w:eastAsia="Calibri" w:hAnsi="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pic="http://schemas.openxmlformats.org/drawingml/2006/picture" xmlns:a14="http://schemas.microsoft.com/office/drawing/2010/main" xmlns:aclsh="http://schemas.microsoft.com/office/drawing/2020/classificationShape" xmlns:a="http://schemas.openxmlformats.org/drawingml/2006/main">
          <w:pict>
            <v:shapetype id="_x0000_t202" coordsize="21600,21600" o:spt="202" path="m,l,21600r21600,l21600,xe" w14:anchorId="048674A4">
              <v:stroke joinstyle="miter"/>
              <v:path gradientshapeok="t" o:connecttype="rect"/>
            </v:shapetype>
            <v:shape id="Cuadro de texto 3" style="position:absolute;margin-left:0;margin-top:0;width:48pt;height:27.2pt;z-index:251699200;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LZKpDgIAABwEAAAOAAAAZHJzL2Uyb0RvYy54bWysU01v2zAMvQ/YfxB0X+x0abAacYqsRYYB&#10;QVsgHXpWZCk2IIsCpcTOfv0oJU66tqdhF5kmKX689zS77VvD9gp9A7bk41HOmbISqsZuS/7refnl&#10;G2c+CFsJA1aV/KA8v51//jTrXKGuoAZTKWRUxPqicyWvQ3BFlnlZq1b4EThlKagBWxHoF7dZhaKj&#10;6q3JrvJ8mnWAlUOQynvy3h+DfJ7qa61keNTaq8BMyWm2kE5M5yae2Xwmii0KVzfyNIb4hyla0Vhq&#10;ei51L4JgO2zelWobieBBh5GENgOtG6nSDrTNOH+zzboWTqVdCBzvzjD5/1dWPuzX7glZ6L9DTwRG&#10;QDrnC0/OuE+vsY1fmpRRnCA8nGFTfWCSnNP8ZppTRFLo6+R6MkmwZpfLDn34oaBl0Sg5EisJLLFf&#10;+UANKXVIib0sLBtjEjPG/uWgxOjJLhNGK/SbnjVVySfD9BuoDrQUwpFv7+SyodYr4cOTQCKYpiXR&#10;hkc6tIGu5HCyOKsBf3/kj/mEO0U560gwJbekaM7MT0t8RG0NBg7GJhnjm/w6wmN37R2QDMf0IpxM&#10;JnkxmMHUCO0LyXkRG1FIWEntSr4ZzLtwVC49B6kWi5REMnIirOzayVg6whWxfO5fBLoT4IGYeoBB&#10;TaJ4g/sxN970brELhH4iJUJ7BPKEOEkwcXV6LlHjr/9T1uVRz/8AAAD//wMAUEsDBBQABgAIAAAA&#10;IQAp46f72QAAAAMBAAAPAAAAZHJzL2Rvd25yZXYueG1sTI/BTsMwDIbvSLxDZCRuLGUbE5SmE5rE&#10;aQhpGxduWeK1hcapGnfr3h7DZVws/fqtz5+L5RhadcQ+NZEM3E8yUEgu+oYqAx+717tHUIktedtG&#10;QgNnTLAsr68Km/t4og0et1wpgVDKrYGaucu1Tq7GYNMkdkjSHWIfLEvsK+17exJ4aPU0yxY62Ibk&#10;Qm07XNXovrdDMPCw4bfhnXazz3F6/lp3Kzc7rJ0xtzfjyzMoxpEvy/CrL+pQitM+DuSTag3II/w3&#10;pXtaSNoLdz4HXRb6v3v5AwAA//8DAFBLAQItABQABgAIAAAAIQC2gziS/gAAAOEBAAATAAAAAAAA&#10;AAAAAAAAAAAAAABbQ29udGVudF9UeXBlc10ueG1sUEsBAi0AFAAGAAgAAAAhADj9If/WAAAAlAEA&#10;AAsAAAAAAAAAAAAAAAAALwEAAF9yZWxzLy5yZWxzUEsBAi0AFAAGAAgAAAAhADotkqkOAgAAHAQA&#10;AA4AAAAAAAAAAAAAAAAALgIAAGRycy9lMm9Eb2MueG1sUEsBAi0AFAAGAAgAAAAhACnjp/vZAAAA&#10;AwEAAA8AAAAAAAAAAAAAAAAAaAQAAGRycy9kb3ducmV2LnhtbFBLBQYAAAAABAAEAPMAAABuBQAA&#10;AAA=&#10;">
              <v:fill o:detectmouseclick="t"/>
              <v:textbox style="mso-fit-shape-to-text:t" inset="0,0,0,15pt">
                <w:txbxContent>
                  <w:p w:rsidRPr="00E276A2" w:rsidR="00E276A2" w:rsidP="00E276A2" w:rsidRDefault="00E276A2" w14:paraId="10575165" w14:textId="00DA421F">
                    <w:pPr>
                      <w:rPr>
                        <w:rFonts w:ascii="Calibri" w:hAnsi="Calibri" w:eastAsia="Calibri" w:cs="Calibri"/>
                        <w:noProof/>
                        <w:color w:val="000000"/>
                        <w:sz w:val="20"/>
                        <w:szCs w:val="20"/>
                      </w:rPr>
                    </w:pPr>
                    <w:r w:rsidRPr="00E276A2">
                      <w:rPr>
                        <w:rFonts w:ascii="Calibri" w:hAnsi="Calibri" w:eastAsia="Calibri" w:cs="Calibri"/>
                        <w:noProof/>
                        <w:color w:val="000000"/>
                        <w:sz w:val="20"/>
                        <w:szCs w:val="20"/>
                      </w:rPr>
                      <w:t>Uso Interno</w:t>
                    </w:r>
                  </w:p>
                </w:txbxContent>
              </v:textbox>
              <w10:wrap anchorx="page" anchory="page"/>
            </v:shape>
          </w:pict>
        </mc:Fallback>
      </mc:AlternateContent>
    </w:r>
    <w:sdt>
      <w:sdtPr>
        <w:rPr>
          <w:color w:val="004990"/>
          <w:sz w:val="16"/>
          <w:szCs w:val="16"/>
        </w:rPr>
        <w:alias w:val="Consecutivo"/>
        <w:tag w:val="Consecutivo"/>
        <w:id w:val="-1370214818"/>
        <w:placeholder>
          <w:docPart w:val="FDD3AE0364754206897927ADCA35C426"/>
        </w:placeholder>
        <w:text/>
      </w:sdtPr>
      <w:sdtEndPr/>
      <w:sdtContent>
        <w:r>
          <w:t>AI-0062-2025</w:t>
        </w:r>
      </w:sdtContent>
    </w:sdt>
  </w:p>
  <w:p w14:paraId="640D6559" w14:textId="77777777" w:rsidR="002307FE" w:rsidRDefault="002307FE" w:rsidP="00FA54DF">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1683737976"/>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14:paraId="70F5FF4A" w14:textId="77777777" w:rsidR="00D2424F" w:rsidRDefault="00E220C4" w:rsidP="00FA54DF">
    <w:pPr>
      <w:pStyle w:val="Piedepgina"/>
      <w:tabs>
        <w:tab w:val="center" w:pos="4305"/>
        <w:tab w:val="left" w:pos="6290"/>
      </w:tabs>
      <w:jc w:val="left"/>
    </w:pPr>
    <w:r w:rsidRPr="00E220C4">
      <w:rPr>
        <w:color w:val="004990"/>
        <w:sz w:val="16"/>
        <w:szCs w:val="16"/>
      </w:rPr>
      <w:fldChar w:fldCharType="begin"/>
    </w:r>
    <w:r w:rsidRPr="00E220C4">
      <w:rPr>
        <w:color w:val="004990"/>
        <w:sz w:val="16"/>
        <w:szCs w:val="16"/>
      </w:rPr>
      <w:instrText>PAGE   \* MERGEFORMAT</w:instrText>
    </w:r>
    <w:r w:rsidRPr="00E220C4">
      <w:rPr>
        <w:color w:val="004990"/>
        <w:sz w:val="16"/>
        <w:szCs w:val="16"/>
      </w:rPr>
      <w:fldChar w:fldCharType="separate"/>
    </w:r>
    <w:r w:rsidR="00975042">
      <w:rPr>
        <w:noProof/>
        <w:color w:val="004990"/>
        <w:sz w:val="16"/>
        <w:szCs w:val="16"/>
      </w:rPr>
      <w:t>2</w:t>
    </w:r>
    <w:r w:rsidRPr="00E220C4">
      <w:rPr>
        <w:color w:val="004990"/>
        <w:sz w:val="16"/>
        <w:szCs w:val="16"/>
      </w:rPr>
      <w:fldChar w:fldCharType="end"/>
    </w:r>
    <w:r w:rsidR="001A43C4">
      <w:rPr>
        <w:noProof/>
        <w:lang w:val="es-CR" w:eastAsia="es-CR"/>
      </w:rPr>
      <mc:AlternateContent>
        <mc:Choice Requires="wps">
          <w:drawing>
            <wp:anchor distT="0" distB="0" distL="114300" distR="114300" simplePos="0" relativeHeight="251671552" behindDoc="0" locked="0" layoutInCell="1" allowOverlap="1" wp14:anchorId="6D67B8B6" wp14:editId="3F261973">
              <wp:simplePos x="0" y="0"/>
              <wp:positionH relativeFrom="column">
                <wp:posOffset>4578350</wp:posOffset>
              </wp:positionH>
              <wp:positionV relativeFrom="paragraph">
                <wp:posOffset>-250190</wp:posOffset>
              </wp:positionV>
              <wp:extent cx="1722755" cy="565785"/>
              <wp:effectExtent l="0" t="0" r="4445" b="0"/>
              <wp:wrapNone/>
              <wp:docPr id="7"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2755" cy="565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914E5CD" w14:textId="77777777" w:rsidR="00D2424F" w:rsidRPr="00FA54DF" w:rsidRDefault="00D2424F" w:rsidP="00FA54D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71C0AEEE" w14:textId="77777777" w:rsidR="00D2424F" w:rsidRPr="00FA54DF" w:rsidRDefault="00D2424F" w:rsidP="00FA54D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0803C8EA" w14:textId="77777777" w:rsidR="00D2424F" w:rsidRDefault="00D2424F" w:rsidP="00FA54DF">
                          <w:pPr>
                            <w:rPr>
                              <w:color w:val="003A68"/>
                              <w:sz w:val="14"/>
                              <w:szCs w:val="14"/>
                            </w:rPr>
                          </w:pPr>
                          <w:r w:rsidRPr="00FA54DF">
                            <w:rPr>
                              <w:color w:val="003A68"/>
                              <w:sz w:val="14"/>
                              <w:szCs w:val="14"/>
                            </w:rPr>
                            <w:t>Apdo. 10058-1000</w:t>
                          </w:r>
                        </w:p>
                        <w:p w14:paraId="143F7494" w14:textId="77777777" w:rsidR="00D2424F" w:rsidRDefault="00D2424F" w:rsidP="00FA54DF">
                          <w:pPr>
                            <w:rPr>
                              <w:color w:val="003A68"/>
                              <w:sz w:val="14"/>
                              <w:szCs w:val="14"/>
                            </w:rPr>
                          </w:pPr>
                          <w:r w:rsidRPr="00FA54DF">
                            <w:rPr>
                              <w:color w:val="003A68"/>
                              <w:sz w:val="14"/>
                              <w:szCs w:val="14"/>
                            </w:rPr>
                            <w:t>Av. 1 y Central, Calles 2 y 4</w:t>
                          </w:r>
                        </w:p>
                        <w:p w14:paraId="616814C0" w14:textId="77777777" w:rsidR="00D2424F" w:rsidRPr="00FA54DF" w:rsidRDefault="00D2424F" w:rsidP="00FA54DF">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pic="http://schemas.openxmlformats.org/drawingml/2006/picture" xmlns:a14="http://schemas.microsoft.com/office/drawing/2010/main" xmlns:aclsh="http://schemas.microsoft.com/office/drawing/2020/classificationShape" xmlns:a="http://schemas.openxmlformats.org/drawingml/2006/main">
          <w:pict>
            <v:shape id="Text Box 4" style="position:absolute;margin-left:360.5pt;margin-top:-19.7pt;width:135.65pt;height:44.55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2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UZC4AEAAKEDAAAOAAAAZHJzL2Uyb0RvYy54bWysU9tu2zAMfR+wfxD0vjgx4qYz4hRdiw4D&#10;ugvQ7QNkWbKF2aJGKbGzrx8lp2m2vQ17EUSRPjznkN7eTEPPDgq9AVvx1WLJmbISGmPbin/7+vDm&#10;mjMfhG1ED1ZV/Kg8v9m9frUdXaly6KBvFDICsb4cXcW7EFyZZV52ahB+AU5ZSmrAQQQKsc0aFCOh&#10;D32WL5dX2QjYOASpvKfX+znJdwlfayXDZ629CqyvOHEL6cR01vHMdltRtihcZ+SJhvgHFoMwlpqe&#10;oe5FEGyP5i+owUgEDzosJAwZaG2kShpIzWr5h5qnTjiVtJA53p1t8v8PVn46PLkvyML0DiYaYBLh&#10;3SPI755ZuOuEbdUtIoydEg01XkXLstH58vRptNqXPoLU40doaMhiHyABTRqH6ArpZIROAzieTVdT&#10;YDK23OT5pig4k5QrrorNdZFaiPL5a4c+vFcwsHipONJQE7o4PPoQ2YjyuSQ2s/Bg+j4Ntre/PVBh&#10;fEnsI+GZepjqiaqjihqaI+lAmPeE9pouHeBPzkbakYr7H3uBirP+gyUv3q7W67hUKVgXm5wCvMzU&#10;lxlhJUFVPHA2X+/CvIh7h6btqNPsvoVb8k+bJO2F1Yk37UFSfNrZuGiXcap6+bN2vwAAAP//AwBQ&#10;SwMEFAAGAAgAAAAhALKra7PfAAAACgEAAA8AAABkcnMvZG93bnJldi54bWxMj81OwzAQhO9IvIO1&#10;SNxau2mgOGRTIRBXEOVH4ubG2yQiXkex24S3x5zgOJrRzDfldna9ONEYOs8Iq6UCQVx723GD8Pb6&#10;uLgBEaJha3rPhPBNAbbV+VlpCusnfqHTLjYilXAoDEIb41BIGeqWnAlLPxAn7+BHZ2KSYyPtaKZU&#10;7nqZKXUtnek4LbRmoPuW6q/d0SG8Px0+P3L13Dy4q2Hys5LstES8vJjvbkFEmuNfGH7xEzpUiWnv&#10;j2yD6BE22Sp9iQiLtc5BpITW2RrEHiHXG5BVKf9fqH4AAAD//wMAUEsBAi0AFAAGAAgAAAAhALaD&#10;OJL+AAAA4QEAABMAAAAAAAAAAAAAAAAAAAAAAFtDb250ZW50X1R5cGVzXS54bWxQSwECLQAUAAYA&#10;CAAAACEAOP0h/9YAAACUAQAACwAAAAAAAAAAAAAAAAAvAQAAX3JlbHMvLnJlbHNQSwECLQAUAAYA&#10;CAAAACEAP2lGQuABAAChAwAADgAAAAAAAAAAAAAAAAAuAgAAZHJzL2Uyb0RvYy54bWxQSwECLQAU&#10;AAYACAAAACEAsqtrs98AAAAKAQAADwAAAAAAAAAAAAAAAAA6BAAAZHJzL2Rvd25yZXYueG1sUEsF&#10;BgAAAAAEAAQA8wAAAEYFAAAAAA==&#10;" w14:anchorId="6D67B8B6">
              <v:textbox>
                <w:txbxContent>
                  <w:p w:rsidRPr="00FA54DF" w:rsidR="00D2424F" w:rsidP="00FA54DF" w:rsidRDefault="00D2424F" w14:paraId="3914E5CD"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P="00FA54DF" w:rsidRDefault="00D2424F" w14:paraId="71C0AEEE"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P="00FA54DF" w:rsidRDefault="00D2424F" w14:paraId="0803C8EA" w14:textId="77777777">
                    <w:pPr>
                      <w:rPr>
                        <w:color w:val="003A68"/>
                        <w:sz w:val="14"/>
                        <w:szCs w:val="14"/>
                      </w:rPr>
                    </w:pPr>
                    <w:r w:rsidRPr="00FA54DF">
                      <w:rPr>
                        <w:color w:val="003A68"/>
                        <w:sz w:val="14"/>
                        <w:szCs w:val="14"/>
                      </w:rPr>
                      <w:t>Apdo. 10058-1000</w:t>
                    </w:r>
                  </w:p>
                  <w:p w:rsidR="00D2424F" w:rsidP="00FA54DF" w:rsidRDefault="00D2424F" w14:paraId="143F7494" w14:textId="77777777">
                    <w:pPr>
                      <w:rPr>
                        <w:color w:val="003A68"/>
                        <w:sz w:val="14"/>
                        <w:szCs w:val="14"/>
                      </w:rPr>
                    </w:pPr>
                    <w:r w:rsidRPr="00FA54DF">
                      <w:rPr>
                        <w:color w:val="003A68"/>
                        <w:sz w:val="14"/>
                        <w:szCs w:val="14"/>
                      </w:rPr>
                      <w:t>Av. 1 y Central, Calles 2 y 4</w:t>
                    </w:r>
                  </w:p>
                  <w:p w:rsidRPr="00FA54DF" w:rsidR="00D2424F" w:rsidP="00FA54DF" w:rsidRDefault="00D2424F" w14:paraId="616814C0" w14:textId="77777777">
                    <w:pPr>
                      <w:rPr>
                        <w:color w:val="003A68"/>
                        <w:sz w:val="14"/>
                        <w:szCs w:val="14"/>
                      </w:rPr>
                    </w:pPr>
                  </w:p>
                </w:txbxContent>
              </v:textbox>
            </v:shape>
          </w:pict>
        </mc:Fallback>
      </mc:AlternateContent>
    </w:r>
    <w:r w:rsidR="003D3D4E">
      <w:rPr>
        <w:noProof/>
        <w:lang w:val="es-CR" w:eastAsia="es-CR"/>
      </w:rPr>
      <w:drawing>
        <wp:anchor distT="0" distB="0" distL="114300" distR="114300" simplePos="0" relativeHeight="251676672" behindDoc="1" locked="0" layoutInCell="1" allowOverlap="1" wp14:anchorId="33AB2A05" wp14:editId="4877C21B">
          <wp:simplePos x="0" y="0"/>
          <wp:positionH relativeFrom="column">
            <wp:posOffset>4550781</wp:posOffset>
          </wp:positionH>
          <wp:positionV relativeFrom="paragraph">
            <wp:posOffset>-190500</wp:posOffset>
          </wp:positionV>
          <wp:extent cx="8890" cy="431165"/>
          <wp:effectExtent l="0" t="0" r="0" b="0"/>
          <wp:wrapNone/>
          <wp:docPr id="824752624" name="Imagen 8247526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r w:rsidR="00D2424F">
      <w:tab/>
    </w:r>
    <w:r w:rsidR="00D2424F">
      <w:tab/>
    </w:r>
    <w:r w:rsidR="00D2424F">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BC09F6" w14:textId="06662C66" w:rsidR="00F64992" w:rsidRDefault="00E276A2" w:rsidP="00F64992">
    <w:pPr>
      <w:jc w:val="left"/>
      <w:rPr>
        <w:color w:val="003A68"/>
        <w:sz w:val="14"/>
        <w:szCs w:val="14"/>
      </w:rPr>
    </w:pPr>
    <w:r>
      <w:rPr>
        <w:noProof/>
        <w:lang w:val="es-CR" w:eastAsia="es-CR"/>
      </w:rPr>
      <mc:AlternateContent>
        <mc:Choice Requires="wps">
          <w:drawing>
            <wp:anchor distT="0" distB="0" distL="0" distR="0" simplePos="0" relativeHeight="251697152" behindDoc="0" locked="0" layoutInCell="1" allowOverlap="1" wp14:anchorId="18C20ABE" wp14:editId="55E0869B">
              <wp:simplePos x="901700" y="9283700"/>
              <wp:positionH relativeFrom="page">
                <wp:align>center</wp:align>
              </wp:positionH>
              <wp:positionV relativeFrom="page">
                <wp:align>bottom</wp:align>
              </wp:positionV>
              <wp:extent cx="609600" cy="345440"/>
              <wp:effectExtent l="0" t="0" r="0" b="0"/>
              <wp:wrapNone/>
              <wp:docPr id="674144676" name="Cuadro de texto 1"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14:paraId="35A97788" w14:textId="415B5C65" w:rsidR="00E276A2" w:rsidRPr="00E276A2" w:rsidRDefault="00E276A2" w:rsidP="00E276A2">
                          <w:pPr>
                            <w:rPr>
                              <w:rFonts w:ascii="Calibri" w:eastAsia="Calibri" w:hAnsi="Calibri" w:cs="Calibri"/>
                              <w:noProof/>
                              <w:color w:val="000000"/>
                              <w:sz w:val="20"/>
                              <w:szCs w:val="20"/>
                            </w:rPr>
                          </w:pPr>
                          <w:r w:rsidRPr="00E276A2">
                            <w:rPr>
                              <w:rFonts w:ascii="Calibri" w:eastAsia="Calibri" w:hAnsi="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pic="http://schemas.openxmlformats.org/drawingml/2006/picture" xmlns:a14="http://schemas.microsoft.com/office/drawing/2010/main" xmlns:aclsh="http://schemas.microsoft.com/office/drawing/2020/classificationShape" xmlns:a="http://schemas.openxmlformats.org/drawingml/2006/main">
          <w:pict>
            <v:shapetype id="_x0000_t202" coordsize="21600,21600" o:spt="202" path="m,l,21600r21600,l21600,xe" w14:anchorId="18C20ABE">
              <v:stroke joinstyle="miter"/>
              <v:path gradientshapeok="t" o:connecttype="rect"/>
            </v:shapetype>
            <v:shape id="Cuadro de texto 1" style="position:absolute;margin-left:0;margin-top:0;width:48pt;height:27.2pt;z-index:251697152;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rj0kDgIAABwEAAAOAAAAZHJzL2Uyb0RvYy54bWysU99v2jAQfp+0/8Hy+0hgFK0RoWKtmCah&#10;thKd+mwcm0SKfdbZkLC/fmdDoOv2NO3Fudyd78f3fZ7f9aZlB4W+AVvy8SjnTFkJVWN3Jf/xsvr0&#10;hTMfhK1EC1aV/Kg8v1t8/DDvXKEmUENbKWRUxPqicyWvQ3BFlnlZKyP8CJyyFNSARgT6xV1Woeio&#10;ummzSZ7Psg6wcghSeU/eh1OQL1J9rZUMT1p7FVhbcpotpBPTuY1ntpiLYofC1Y08jyH+YQojGktN&#10;L6UeRBBsj80fpUwjETzoMJJgMtC6kSrtQNuM83fbbGrhVNqFwPHuApP/f2Xl42HjnpGF/iv0RGAE&#10;pHO+8OSM+/QaTfzSpIziBOHxApvqA5PknOW3s5wikkKfpzfTaYI1u1526MM3BYZFo+RIrCSwxGHt&#10;AzWk1CEl9rKwato2MdPa3xyUGD3ZdcJohX7bs6Yq+WSYfgvVkZZCOPHtnVw11HotfHgWSATTtCTa&#10;8ESHbqErOZwtzmrAn3/zx3zCnaKcdSSYkltSNGftd0t8RG0NBg7GNhnj2/wmwmP35h5IhmN6EU4m&#10;k7wY2sHUCOaV5LyMjSgkrKR2Jd8O5n04KZeeg1TLZUoiGTkR1nbjZCwd4YpYvvSvAt0Z8EBMPcKg&#10;JlG8w/2UG296t9wHQj+REqE9AXlGnCSYuDo/l6jxt/8p6/qoF78AAAD//wMAUEsDBBQABgAIAAAA&#10;IQAp46f72QAAAAMBAAAPAAAAZHJzL2Rvd25yZXYueG1sTI/BTsMwDIbvSLxDZCRuLGUbE5SmE5rE&#10;aQhpGxduWeK1hcapGnfr3h7DZVws/fqtz5+L5RhadcQ+NZEM3E8yUEgu+oYqAx+717tHUIktedtG&#10;QgNnTLAsr68Km/t4og0et1wpgVDKrYGaucu1Tq7GYNMkdkjSHWIfLEvsK+17exJ4aPU0yxY62Ibk&#10;Qm07XNXovrdDMPCw4bfhnXazz3F6/lp3Kzc7rJ0xtzfjyzMoxpEvy/CrL+pQitM+DuSTag3II/w3&#10;pXtaSNoLdz4HXRb6v3v5AwAA//8DAFBLAQItABQABgAIAAAAIQC2gziS/gAAAOEBAAATAAAAAAAA&#10;AAAAAAAAAAAAAABbQ29udGVudF9UeXBlc10ueG1sUEsBAi0AFAAGAAgAAAAhADj9If/WAAAAlAEA&#10;AAsAAAAAAAAAAAAAAAAALwEAAF9yZWxzLy5yZWxzUEsBAi0AFAAGAAgAAAAhAFSuPSQOAgAAHAQA&#10;AA4AAAAAAAAAAAAAAAAALgIAAGRycy9lMm9Eb2MueG1sUEsBAi0AFAAGAAgAAAAhACnjp/vZAAAA&#10;AwEAAA8AAAAAAAAAAAAAAAAAaAQAAGRycy9kb3ducmV2LnhtbFBLBQYAAAAABAAEAPMAAABuBQAA&#10;AAA=&#10;">
              <v:fill o:detectmouseclick="t"/>
              <v:textbox style="mso-fit-shape-to-text:t" inset="0,0,0,15pt">
                <w:txbxContent>
                  <w:p w:rsidRPr="00E276A2" w:rsidR="00E276A2" w:rsidP="00E276A2" w:rsidRDefault="00E276A2" w14:paraId="35A97788" w14:textId="415B5C65">
                    <w:pPr>
                      <w:rPr>
                        <w:rFonts w:ascii="Calibri" w:hAnsi="Calibri" w:eastAsia="Calibri" w:cs="Calibri"/>
                        <w:noProof/>
                        <w:color w:val="000000"/>
                        <w:sz w:val="20"/>
                        <w:szCs w:val="20"/>
                      </w:rPr>
                    </w:pPr>
                    <w:r w:rsidRPr="00E276A2">
                      <w:rPr>
                        <w:rFonts w:ascii="Calibri" w:hAnsi="Calibri" w:eastAsia="Calibri" w:cs="Calibri"/>
                        <w:noProof/>
                        <w:color w:val="000000"/>
                        <w:sz w:val="20"/>
                        <w:szCs w:val="20"/>
                      </w:rPr>
                      <w:t>Uso Interno</w:t>
                    </w:r>
                  </w:p>
                </w:txbxContent>
              </v:textbox>
              <w10:wrap anchorx="page" anchory="page"/>
            </v:shape>
          </w:pict>
        </mc:Fallback>
      </mc:AlternateContent>
    </w:r>
    <w:r w:rsidR="00B65442">
      <w:rPr>
        <w:noProof/>
        <w:lang w:val="es-CR" w:eastAsia="es-CR"/>
      </w:rPr>
      <mc:AlternateContent>
        <mc:Choice Requires="wps">
          <w:drawing>
            <wp:anchor distT="0" distB="0" distL="114300" distR="114300" simplePos="0" relativeHeight="251670528" behindDoc="0" locked="0" layoutInCell="1" allowOverlap="1" wp14:anchorId="7D9D7062" wp14:editId="1BED50BF">
              <wp:simplePos x="0" y="0"/>
              <wp:positionH relativeFrom="column">
                <wp:posOffset>4478655</wp:posOffset>
              </wp:positionH>
              <wp:positionV relativeFrom="paragraph">
                <wp:posOffset>-65405</wp:posOffset>
              </wp:positionV>
              <wp:extent cx="1233805" cy="523875"/>
              <wp:effectExtent l="0" t="0" r="0" b="9525"/>
              <wp:wrapNone/>
              <wp:docPr id="6"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380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6910FEB" w14:textId="77777777" w:rsidR="00D2424F" w:rsidRPr="00FA54DF" w:rsidRDefault="00D2424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661C9FC8" w14:textId="77777777" w:rsidR="00D2424F" w:rsidRPr="00FA54DF" w:rsidRDefault="00D2424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732AADB2" w14:textId="77777777" w:rsidR="00D2424F" w:rsidRDefault="00D2424F">
                          <w:pPr>
                            <w:rPr>
                              <w:color w:val="003A68"/>
                              <w:sz w:val="14"/>
                              <w:szCs w:val="14"/>
                            </w:rPr>
                          </w:pPr>
                          <w:r w:rsidRPr="00FA54DF">
                            <w:rPr>
                              <w:color w:val="003A68"/>
                              <w:sz w:val="14"/>
                              <w:szCs w:val="14"/>
                            </w:rPr>
                            <w:t>Apdo. 10058-1000</w:t>
                          </w:r>
                        </w:p>
                        <w:p w14:paraId="47567109" w14:textId="77777777" w:rsidR="00B65442" w:rsidRDefault="00B65442" w:rsidP="00B65442">
                          <w:pPr>
                            <w:rPr>
                              <w:color w:val="003A68"/>
                              <w:sz w:val="14"/>
                              <w:szCs w:val="14"/>
                            </w:rPr>
                          </w:pPr>
                          <w:r w:rsidRPr="00FA54DF">
                            <w:rPr>
                              <w:color w:val="003A68"/>
                              <w:sz w:val="14"/>
                              <w:szCs w:val="14"/>
                            </w:rPr>
                            <w:t>Av. 1 y Central, Calles 2 y 4</w:t>
                          </w:r>
                        </w:p>
                        <w:p w14:paraId="5A3B4B59" w14:textId="77777777" w:rsidR="00D2424F" w:rsidRPr="00FA54DF" w:rsidRDefault="00D2424F">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pic="http://schemas.openxmlformats.org/drawingml/2006/picture" xmlns:a14="http://schemas.microsoft.com/office/drawing/2010/main" xmlns:aclsh="http://schemas.microsoft.com/office/drawing/2020/classificationShape" xmlns:a="http://schemas.openxmlformats.org/drawingml/2006/main">
          <w:pict>
            <v:shape id="Text Box 3" style="position:absolute;margin-left:352.65pt;margin-top:-5.15pt;width:97.15pt;height:41.25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30"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uY204gEAAKgDAAAOAAAAZHJzL2Uyb0RvYy54bWysU9GO0zAQfEfiHyy/06Rpy5Wo6em40yGk&#10;40A6+ADHcRKLxGvWbpPy9aydXK/AG+LFsr3O7MzsZHc99h07KnQaTMGXi5QzZSRU2jQF//b1/s2W&#10;M+eFqUQHRhX8pBy/3r9+tRtsrjJooasUMgIxLh9swVvvbZ4kTraqF24BVhkq1oC98HTEJqlQDITe&#10;d0mWpm+TAbCyCFI5R7d3U5HvI35dK+k/17VTnnUFJ24+rhjXMqzJfifyBoVttZxpiH9g0QttqOkZ&#10;6k54wQ6o/4LqtURwUPuFhD6ButZSRQ2kZpn+oeapFVZFLWSOs2eb3P+DlY/HJ/sFmR/fw0gDjCKc&#10;fQD53TEDt60wjbpBhKFVoqLGy2BZMliXz58Gq13uAkg5fIKKhiwOHiLQWGMfXCGdjNBpAKez6Wr0&#10;TIaW2Wq1TTecSaptstX2ahNbiPz5a4vOf1DQs7ApONJQI7o4Pjgf2Ij8+UloZuBed10cbGd+u6CH&#10;4SayD4Qn6n4sR6arWVoQU0J1IjkIU1wo3rRpAX9yNlBUCu5+HAQqzrqPhix5t1yvQ7biYb25yuiA&#10;l5XysiKMJKiCe86m7a2f8niwqJuWOk1DMHBDNtY6KnxhNdOnOEThc3RD3i7P8dXLD7b/BQAA//8D&#10;AFBLAwQUAAYACAAAACEAjye58d4AAAAKAQAADwAAAGRycy9kb3ducmV2LnhtbEyPTU/DMAyG70j7&#10;D5GRdtuSdeyjpemEQFxBDIbELWu8tlrjVE22ln+POcHN1vvo9eN8N7pWXLEPjScNi7kCgVR621Cl&#10;4eP9ebYFEaIha1pPqOEbA+yKyU1uMusHesPrPlaCSyhkRkMdY5dJGcoanQlz3yFxdvK9M5HXvpK2&#10;NwOXu1YmSq2lMw3xhdp0+Fhjed5fnIbDy+nr8069Vk9u1Q1+VJJcKrWe3o4P9yAijvEPhl99VoeC&#10;nY7+QjaIVsNGrZaMapgtFA9MbNN0DeLIUZKALHL5/4XiBwAA//8DAFBLAQItABQABgAIAAAAIQC2&#10;gziS/gAAAOEBAAATAAAAAAAAAAAAAAAAAAAAAABbQ29udGVudF9UeXBlc10ueG1sUEsBAi0AFAAG&#10;AAgAAAAhADj9If/WAAAAlAEAAAsAAAAAAAAAAAAAAAAALwEAAF9yZWxzLy5yZWxzUEsBAi0AFAAG&#10;AAgAAAAhABy5jbTiAQAAqAMAAA4AAAAAAAAAAAAAAAAALgIAAGRycy9lMm9Eb2MueG1sUEsBAi0A&#10;FAAGAAgAAAAhAI8nufHeAAAACgEAAA8AAAAAAAAAAAAAAAAAPAQAAGRycy9kb3ducmV2LnhtbFBL&#10;BQYAAAAABAAEAPMAAABHBQAAAAA=&#10;" w14:anchorId="7D9D7062">
              <v:textbox>
                <w:txbxContent>
                  <w:p w:rsidRPr="00FA54DF" w:rsidR="00D2424F" w:rsidRDefault="00D2424F" w14:paraId="66910FEB"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RDefault="00D2424F" w14:paraId="661C9FC8"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RDefault="00D2424F" w14:paraId="732AADB2" w14:textId="77777777">
                    <w:pPr>
                      <w:rPr>
                        <w:color w:val="003A68"/>
                        <w:sz w:val="14"/>
                        <w:szCs w:val="14"/>
                      </w:rPr>
                    </w:pPr>
                    <w:r w:rsidRPr="00FA54DF">
                      <w:rPr>
                        <w:color w:val="003A68"/>
                        <w:sz w:val="14"/>
                        <w:szCs w:val="14"/>
                      </w:rPr>
                      <w:t>Apdo. 10058-1000</w:t>
                    </w:r>
                  </w:p>
                  <w:p w:rsidR="00B65442" w:rsidP="00B65442" w:rsidRDefault="00B65442" w14:paraId="47567109" w14:textId="77777777">
                    <w:pPr>
                      <w:rPr>
                        <w:color w:val="003A68"/>
                        <w:sz w:val="14"/>
                        <w:szCs w:val="14"/>
                      </w:rPr>
                    </w:pPr>
                    <w:r w:rsidRPr="00FA54DF">
                      <w:rPr>
                        <w:color w:val="003A68"/>
                        <w:sz w:val="14"/>
                        <w:szCs w:val="14"/>
                      </w:rPr>
                      <w:t>Av. 1 y Central, Calles 2 y 4</w:t>
                    </w:r>
                  </w:p>
                  <w:p w:rsidRPr="00FA54DF" w:rsidR="00D2424F" w:rsidRDefault="00D2424F" w14:paraId="5A3B4B59" w14:textId="77777777">
                    <w:pPr>
                      <w:rPr>
                        <w:color w:val="003A68"/>
                        <w:sz w:val="14"/>
                        <w:szCs w:val="14"/>
                      </w:rPr>
                    </w:pPr>
                  </w:p>
                </w:txbxContent>
              </v:textbox>
            </v:shape>
          </w:pict>
        </mc:Fallback>
      </mc:AlternateContent>
    </w:r>
    <w:r w:rsidR="00F64992">
      <w:rPr>
        <w:noProof/>
        <w:lang w:val="es-CR" w:eastAsia="es-CR"/>
      </w:rPr>
      <w:drawing>
        <wp:anchor distT="0" distB="0" distL="114300" distR="114300" simplePos="0" relativeHeight="251669504" behindDoc="1" locked="0" layoutInCell="1" allowOverlap="1" wp14:anchorId="7A3F6DA6" wp14:editId="6E5E7755">
          <wp:simplePos x="0" y="0"/>
          <wp:positionH relativeFrom="column">
            <wp:posOffset>4553585</wp:posOffset>
          </wp:positionH>
          <wp:positionV relativeFrom="paragraph">
            <wp:posOffset>8687</wp:posOffset>
          </wp:positionV>
          <wp:extent cx="8890" cy="431165"/>
          <wp:effectExtent l="0" t="0" r="0" b="0"/>
          <wp:wrapNone/>
          <wp:docPr id="2062258771" name="Imagen 20622587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6AD6CB33" w14:textId="77777777" w:rsidR="00DC5D53" w:rsidRDefault="00DC5D53" w:rsidP="0025085A">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768274532"/>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14:paraId="4D3E6381" w14:textId="77777777" w:rsidR="00F64992" w:rsidRDefault="00F64992" w:rsidP="00DC5D53">
    <w:pPr>
      <w:jc w:val="left"/>
      <w:rPr>
        <w:color w:val="003A68"/>
        <w:sz w:val="14"/>
        <w:szCs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E5082D6" w14:textId="77777777" w:rsidR="00E276A2" w:rsidRDefault="00E276A2" w:rsidP="00D43D57">
      <w:r>
        <w:separator/>
      </w:r>
    </w:p>
  </w:footnote>
  <w:footnote w:type="continuationSeparator" w:id="0">
    <w:p w14:paraId="0EDD29F2" w14:textId="77777777" w:rsidR="00E276A2" w:rsidRDefault="00E276A2" w:rsidP="00D43D57">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505F7D" w14:textId="77777777" w:rsidR="00D2424F" w:rsidRDefault="00EC7A70" w:rsidP="00984A65">
    <w:pPr>
      <w:pStyle w:val="Encabezado"/>
      <w:jc w:val="center"/>
    </w:pPr>
    <w:r>
      <w:rPr>
        <w:noProof/>
        <w:lang w:val="es-CR" w:eastAsia="es-CR"/>
      </w:rPr>
      <w:drawing>
        <wp:anchor distT="0" distB="0" distL="114300" distR="114300" simplePos="0" relativeHeight="251696128" behindDoc="1" locked="0" layoutInCell="1" allowOverlap="1" wp14:anchorId="038B55CC" wp14:editId="13673101">
          <wp:simplePos x="0" y="0"/>
          <wp:positionH relativeFrom="column">
            <wp:posOffset>-114300</wp:posOffset>
          </wp:positionH>
          <wp:positionV relativeFrom="paragraph">
            <wp:posOffset>228600</wp:posOffset>
          </wp:positionV>
          <wp:extent cx="1511935" cy="645795"/>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2060305797" name="Imagen 20603057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1935" cy="645795"/>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92032" behindDoc="1" locked="0" layoutInCell="1" allowOverlap="1" wp14:anchorId="78CFA82F" wp14:editId="51741573">
          <wp:simplePos x="0" y="0"/>
          <wp:positionH relativeFrom="column">
            <wp:posOffset>4470400</wp:posOffset>
          </wp:positionH>
          <wp:positionV relativeFrom="paragraph">
            <wp:posOffset>298450</wp:posOffset>
          </wp:positionV>
          <wp:extent cx="941070" cy="424815"/>
          <wp:effectExtent l="0" t="0" r="0" b="0"/>
          <wp:wrapNone/>
          <wp:docPr id="1842630697" name="Imagen 18426306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2768"/>
                  <a:stretch/>
                </pic:blipFill>
                <pic:spPr bwMode="auto">
                  <a:xfrm>
                    <a:off x="0" y="0"/>
                    <a:ext cx="94107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861C78" w14:textId="77777777" w:rsidR="00D2424F" w:rsidRDefault="005F02FD" w:rsidP="00984A65">
    <w:pPr>
      <w:pStyle w:val="Encabezado"/>
      <w:jc w:val="center"/>
    </w:pPr>
    <w:r>
      <w:rPr>
        <w:noProof/>
        <w:lang w:val="es-CR" w:eastAsia="es-CR"/>
      </w:rPr>
      <w:drawing>
        <wp:anchor distT="0" distB="0" distL="114300" distR="114300" simplePos="0" relativeHeight="251694080" behindDoc="1" locked="0" layoutInCell="1" allowOverlap="1" wp14:anchorId="355E59CE" wp14:editId="7FA7FF0F">
          <wp:simplePos x="0" y="0"/>
          <wp:positionH relativeFrom="column">
            <wp:posOffset>-160020</wp:posOffset>
          </wp:positionH>
          <wp:positionV relativeFrom="paragraph">
            <wp:posOffset>66040</wp:posOffset>
          </wp:positionV>
          <wp:extent cx="1512000" cy="646179"/>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1622857311" name="Imagen 16228573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2000" cy="646179"/>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89984" behindDoc="1" locked="0" layoutInCell="1" allowOverlap="1" wp14:anchorId="6AF0F0BC" wp14:editId="38505A1A">
          <wp:simplePos x="0" y="0"/>
          <wp:positionH relativeFrom="column">
            <wp:posOffset>4602480</wp:posOffset>
          </wp:positionH>
          <wp:positionV relativeFrom="paragraph">
            <wp:posOffset>187960</wp:posOffset>
          </wp:positionV>
          <wp:extent cx="857250" cy="424815"/>
          <wp:effectExtent l="0" t="0" r="6350" b="0"/>
          <wp:wrapNone/>
          <wp:docPr id="2116626289" name="Imagen 21166262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4302"/>
                  <a:stretch/>
                </pic:blipFill>
                <pic:spPr bwMode="auto">
                  <a:xfrm>
                    <a:off x="0" y="0"/>
                    <a:ext cx="85725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42C61ED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D05A9512"/>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1482F7A"/>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C9A8B558"/>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1916CF06"/>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3A481DA"/>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7012D65E"/>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E73C77D4"/>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BD982B1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461C2AA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6C66D12"/>
    <w:multiLevelType w:val="hybridMultilevel"/>
    <w:tmpl w:val="58B23A5A"/>
    <w:lvl w:ilvl="0" w:tplc="EF205014">
      <w:start w:val="1"/>
      <w:numFmt w:val="decimal"/>
      <w:pStyle w:val="numeracion"/>
      <w:lvlText w:val="%1."/>
      <w:lvlJc w:val="left"/>
      <w:pPr>
        <w:ind w:left="1526" w:hanging="360"/>
      </w:pPr>
      <w:rPr>
        <w:rFonts w:ascii="Calibri" w:hAnsi="Calibri" w:hint="default"/>
      </w:rPr>
    </w:lvl>
    <w:lvl w:ilvl="1" w:tplc="0C0A0019" w:tentative="1">
      <w:start w:val="1"/>
      <w:numFmt w:val="lowerLetter"/>
      <w:lvlText w:val="%2."/>
      <w:lvlJc w:val="left"/>
      <w:pPr>
        <w:ind w:left="2246" w:hanging="360"/>
      </w:pPr>
    </w:lvl>
    <w:lvl w:ilvl="2" w:tplc="0C0A001B" w:tentative="1">
      <w:start w:val="1"/>
      <w:numFmt w:val="lowerRoman"/>
      <w:lvlText w:val="%3."/>
      <w:lvlJc w:val="right"/>
      <w:pPr>
        <w:ind w:left="2966" w:hanging="180"/>
      </w:pPr>
    </w:lvl>
    <w:lvl w:ilvl="3" w:tplc="0C0A000F" w:tentative="1">
      <w:start w:val="1"/>
      <w:numFmt w:val="decimal"/>
      <w:lvlText w:val="%4."/>
      <w:lvlJc w:val="left"/>
      <w:pPr>
        <w:ind w:left="3686" w:hanging="360"/>
      </w:pPr>
    </w:lvl>
    <w:lvl w:ilvl="4" w:tplc="0C0A0019" w:tentative="1">
      <w:start w:val="1"/>
      <w:numFmt w:val="lowerLetter"/>
      <w:lvlText w:val="%5."/>
      <w:lvlJc w:val="left"/>
      <w:pPr>
        <w:ind w:left="4406" w:hanging="360"/>
      </w:pPr>
    </w:lvl>
    <w:lvl w:ilvl="5" w:tplc="0C0A001B" w:tentative="1">
      <w:start w:val="1"/>
      <w:numFmt w:val="lowerRoman"/>
      <w:lvlText w:val="%6."/>
      <w:lvlJc w:val="right"/>
      <w:pPr>
        <w:ind w:left="5126" w:hanging="180"/>
      </w:pPr>
    </w:lvl>
    <w:lvl w:ilvl="6" w:tplc="0C0A000F" w:tentative="1">
      <w:start w:val="1"/>
      <w:numFmt w:val="decimal"/>
      <w:lvlText w:val="%7."/>
      <w:lvlJc w:val="left"/>
      <w:pPr>
        <w:ind w:left="5846" w:hanging="360"/>
      </w:pPr>
    </w:lvl>
    <w:lvl w:ilvl="7" w:tplc="0C0A0019" w:tentative="1">
      <w:start w:val="1"/>
      <w:numFmt w:val="lowerLetter"/>
      <w:lvlText w:val="%8."/>
      <w:lvlJc w:val="left"/>
      <w:pPr>
        <w:ind w:left="6566" w:hanging="360"/>
      </w:pPr>
    </w:lvl>
    <w:lvl w:ilvl="8" w:tplc="0C0A001B" w:tentative="1">
      <w:start w:val="1"/>
      <w:numFmt w:val="lowerRoman"/>
      <w:lvlText w:val="%9."/>
      <w:lvlJc w:val="right"/>
      <w:pPr>
        <w:ind w:left="7286" w:hanging="180"/>
      </w:pPr>
    </w:lvl>
  </w:abstractNum>
  <w:abstractNum w:abstractNumId="11" w15:restartNumberingAfterBreak="0">
    <w:nsid w:val="527939E7"/>
    <w:multiLevelType w:val="hybridMultilevel"/>
    <w:tmpl w:val="6FD836C4"/>
    <w:lvl w:ilvl="0" w:tplc="525ADCAC">
      <w:start w:val="1"/>
      <w:numFmt w:val="bullet"/>
      <w:pStyle w:val="vinetas"/>
      <w:lvlText w:val=""/>
      <w:lvlJc w:val="left"/>
      <w:pPr>
        <w:ind w:left="1526" w:hanging="360"/>
      </w:pPr>
      <w:rPr>
        <w:rFonts w:ascii="Wingdings 3" w:hAnsi="Wingdings 3" w:hint="default"/>
        <w:color w:val="auto"/>
        <w:sz w:val="28"/>
      </w:rPr>
    </w:lvl>
    <w:lvl w:ilvl="1" w:tplc="0C0A0003" w:tentative="1">
      <w:start w:val="1"/>
      <w:numFmt w:val="bullet"/>
      <w:lvlText w:val="o"/>
      <w:lvlJc w:val="left"/>
      <w:pPr>
        <w:ind w:left="2606" w:hanging="360"/>
      </w:pPr>
      <w:rPr>
        <w:rFonts w:ascii="Courier New" w:hAnsi="Courier New" w:cs="Courier New" w:hint="default"/>
      </w:rPr>
    </w:lvl>
    <w:lvl w:ilvl="2" w:tplc="0C0A0005" w:tentative="1">
      <w:start w:val="1"/>
      <w:numFmt w:val="bullet"/>
      <w:lvlText w:val=""/>
      <w:lvlJc w:val="left"/>
      <w:pPr>
        <w:ind w:left="3326" w:hanging="360"/>
      </w:pPr>
      <w:rPr>
        <w:rFonts w:ascii="Wingdings" w:hAnsi="Wingdings" w:hint="default"/>
      </w:rPr>
    </w:lvl>
    <w:lvl w:ilvl="3" w:tplc="0C0A0001" w:tentative="1">
      <w:start w:val="1"/>
      <w:numFmt w:val="bullet"/>
      <w:lvlText w:val=""/>
      <w:lvlJc w:val="left"/>
      <w:pPr>
        <w:ind w:left="4046" w:hanging="360"/>
      </w:pPr>
      <w:rPr>
        <w:rFonts w:ascii="Symbol" w:hAnsi="Symbol" w:hint="default"/>
      </w:rPr>
    </w:lvl>
    <w:lvl w:ilvl="4" w:tplc="0C0A0003" w:tentative="1">
      <w:start w:val="1"/>
      <w:numFmt w:val="bullet"/>
      <w:lvlText w:val="o"/>
      <w:lvlJc w:val="left"/>
      <w:pPr>
        <w:ind w:left="4766" w:hanging="360"/>
      </w:pPr>
      <w:rPr>
        <w:rFonts w:ascii="Courier New" w:hAnsi="Courier New" w:cs="Courier New" w:hint="default"/>
      </w:rPr>
    </w:lvl>
    <w:lvl w:ilvl="5" w:tplc="0C0A0005" w:tentative="1">
      <w:start w:val="1"/>
      <w:numFmt w:val="bullet"/>
      <w:lvlText w:val=""/>
      <w:lvlJc w:val="left"/>
      <w:pPr>
        <w:ind w:left="5486" w:hanging="360"/>
      </w:pPr>
      <w:rPr>
        <w:rFonts w:ascii="Wingdings" w:hAnsi="Wingdings" w:hint="default"/>
      </w:rPr>
    </w:lvl>
    <w:lvl w:ilvl="6" w:tplc="0C0A0001" w:tentative="1">
      <w:start w:val="1"/>
      <w:numFmt w:val="bullet"/>
      <w:lvlText w:val=""/>
      <w:lvlJc w:val="left"/>
      <w:pPr>
        <w:ind w:left="6206" w:hanging="360"/>
      </w:pPr>
      <w:rPr>
        <w:rFonts w:ascii="Symbol" w:hAnsi="Symbol" w:hint="default"/>
      </w:rPr>
    </w:lvl>
    <w:lvl w:ilvl="7" w:tplc="0C0A0003" w:tentative="1">
      <w:start w:val="1"/>
      <w:numFmt w:val="bullet"/>
      <w:lvlText w:val="o"/>
      <w:lvlJc w:val="left"/>
      <w:pPr>
        <w:ind w:left="6926" w:hanging="360"/>
      </w:pPr>
      <w:rPr>
        <w:rFonts w:ascii="Courier New" w:hAnsi="Courier New" w:cs="Courier New" w:hint="default"/>
      </w:rPr>
    </w:lvl>
    <w:lvl w:ilvl="8" w:tplc="0C0A0005" w:tentative="1">
      <w:start w:val="1"/>
      <w:numFmt w:val="bullet"/>
      <w:lvlText w:val=""/>
      <w:lvlJc w:val="left"/>
      <w:pPr>
        <w:ind w:left="7646" w:hanging="360"/>
      </w:pPr>
      <w:rPr>
        <w:rFonts w:ascii="Wingdings" w:hAnsi="Wingdings" w:hint="default"/>
      </w:rPr>
    </w:lvl>
  </w:abstractNum>
  <w:num w:numId="1" w16cid:durableId="1860385333">
    <w:abstractNumId w:val="10"/>
  </w:num>
  <w:num w:numId="2" w16cid:durableId="270431032">
    <w:abstractNumId w:val="11"/>
  </w:num>
  <w:num w:numId="3" w16cid:durableId="1754012511">
    <w:abstractNumId w:val="9"/>
  </w:num>
  <w:num w:numId="4" w16cid:durableId="108164814">
    <w:abstractNumId w:val="7"/>
  </w:num>
  <w:num w:numId="5" w16cid:durableId="1617713395">
    <w:abstractNumId w:val="6"/>
  </w:num>
  <w:num w:numId="6" w16cid:durableId="482432605">
    <w:abstractNumId w:val="5"/>
  </w:num>
  <w:num w:numId="7" w16cid:durableId="535044507">
    <w:abstractNumId w:val="4"/>
  </w:num>
  <w:num w:numId="8" w16cid:durableId="1770000877">
    <w:abstractNumId w:val="8"/>
  </w:num>
  <w:num w:numId="9" w16cid:durableId="1267081101">
    <w:abstractNumId w:val="3"/>
  </w:num>
  <w:num w:numId="10" w16cid:durableId="1254045936">
    <w:abstractNumId w:val="2"/>
  </w:num>
  <w:num w:numId="11" w16cid:durableId="932008448">
    <w:abstractNumId w:val="1"/>
  </w:num>
  <w:num w:numId="12" w16cid:durableId="1304703174">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1228" w:allStyles="0" w:customStyles="0" w:latentStyles="0" w:stylesInUse="1" w:headingStyles="1" w:numberingStyles="0" w:tableStyles="0" w:directFormattingOnRuns="0" w:directFormattingOnParagraphs="1" w:directFormattingOnNumbering="0" w:directFormattingOnTables="0" w:clearFormatting="1" w:top3HeadingStyles="0" w:visibleStyles="0" w:alternateStyleNames="0"/>
  <w:documentProtection w:formatting="1" w:enforcement="0"/>
  <w:styleLockTheme/>
  <w:styleLockQFSet/>
  <w:defaultTabStop w:val="720"/>
  <w:hyphenationZone w:val="425"/>
  <w:characterSpacingControl w:val="doNotCompress"/>
  <w:hdrShapeDefaults>
    <o:shapedefaults v:ext="edit" spidmax="2051"/>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276A2"/>
    <w:rsid w:val="000064A4"/>
    <w:rsid w:val="000235B5"/>
    <w:rsid w:val="00026C85"/>
    <w:rsid w:val="000439A6"/>
    <w:rsid w:val="00060C03"/>
    <w:rsid w:val="000646DD"/>
    <w:rsid w:val="00081865"/>
    <w:rsid w:val="00082968"/>
    <w:rsid w:val="000A4501"/>
    <w:rsid w:val="000E0AC6"/>
    <w:rsid w:val="001322B4"/>
    <w:rsid w:val="0016220C"/>
    <w:rsid w:val="001653C6"/>
    <w:rsid w:val="001946F4"/>
    <w:rsid w:val="001A43C4"/>
    <w:rsid w:val="001A6574"/>
    <w:rsid w:val="001C5806"/>
    <w:rsid w:val="002307FE"/>
    <w:rsid w:val="00230C67"/>
    <w:rsid w:val="00243EC6"/>
    <w:rsid w:val="002645B7"/>
    <w:rsid w:val="00282E32"/>
    <w:rsid w:val="002B577C"/>
    <w:rsid w:val="002C56A4"/>
    <w:rsid w:val="002D2D2E"/>
    <w:rsid w:val="002E3589"/>
    <w:rsid w:val="002E3F05"/>
    <w:rsid w:val="002E56D1"/>
    <w:rsid w:val="002E571B"/>
    <w:rsid w:val="002F08D5"/>
    <w:rsid w:val="003060E2"/>
    <w:rsid w:val="00310570"/>
    <w:rsid w:val="00317BBB"/>
    <w:rsid w:val="00322A87"/>
    <w:rsid w:val="003312B8"/>
    <w:rsid w:val="00344217"/>
    <w:rsid w:val="00344E6D"/>
    <w:rsid w:val="00353BB8"/>
    <w:rsid w:val="003554C5"/>
    <w:rsid w:val="00365794"/>
    <w:rsid w:val="00373B22"/>
    <w:rsid w:val="003779C7"/>
    <w:rsid w:val="00382173"/>
    <w:rsid w:val="003C4C71"/>
    <w:rsid w:val="003D3D4E"/>
    <w:rsid w:val="003E4EDB"/>
    <w:rsid w:val="00410551"/>
    <w:rsid w:val="00447A41"/>
    <w:rsid w:val="00451CDE"/>
    <w:rsid w:val="004822E6"/>
    <w:rsid w:val="00492FE3"/>
    <w:rsid w:val="004D7F44"/>
    <w:rsid w:val="004F655C"/>
    <w:rsid w:val="004F74E7"/>
    <w:rsid w:val="005105C4"/>
    <w:rsid w:val="00550D78"/>
    <w:rsid w:val="00557369"/>
    <w:rsid w:val="005706D1"/>
    <w:rsid w:val="005751FC"/>
    <w:rsid w:val="00577A95"/>
    <w:rsid w:val="005928D3"/>
    <w:rsid w:val="0059392E"/>
    <w:rsid w:val="005975CD"/>
    <w:rsid w:val="005C173B"/>
    <w:rsid w:val="005E07F2"/>
    <w:rsid w:val="005F02FD"/>
    <w:rsid w:val="006033C4"/>
    <w:rsid w:val="00603B3F"/>
    <w:rsid w:val="00604A3D"/>
    <w:rsid w:val="0060703F"/>
    <w:rsid w:val="00612353"/>
    <w:rsid w:val="00614D68"/>
    <w:rsid w:val="00620B23"/>
    <w:rsid w:val="0062633F"/>
    <w:rsid w:val="00635AC4"/>
    <w:rsid w:val="00640202"/>
    <w:rsid w:val="00662901"/>
    <w:rsid w:val="00692661"/>
    <w:rsid w:val="006E3610"/>
    <w:rsid w:val="006E6F58"/>
    <w:rsid w:val="00707095"/>
    <w:rsid w:val="00714DC4"/>
    <w:rsid w:val="0074397B"/>
    <w:rsid w:val="007455FF"/>
    <w:rsid w:val="00755896"/>
    <w:rsid w:val="0079518D"/>
    <w:rsid w:val="007D1328"/>
    <w:rsid w:val="007F1723"/>
    <w:rsid w:val="007F327D"/>
    <w:rsid w:val="007F3A44"/>
    <w:rsid w:val="0080663E"/>
    <w:rsid w:val="008202A0"/>
    <w:rsid w:val="008310AB"/>
    <w:rsid w:val="00832753"/>
    <w:rsid w:val="00842773"/>
    <w:rsid w:val="0085692C"/>
    <w:rsid w:val="00864362"/>
    <w:rsid w:val="00887400"/>
    <w:rsid w:val="00892708"/>
    <w:rsid w:val="00893B0D"/>
    <w:rsid w:val="00895097"/>
    <w:rsid w:val="008A1B60"/>
    <w:rsid w:val="008B3838"/>
    <w:rsid w:val="008C0BF0"/>
    <w:rsid w:val="008D0528"/>
    <w:rsid w:val="008E5850"/>
    <w:rsid w:val="008F33F5"/>
    <w:rsid w:val="00904CBE"/>
    <w:rsid w:val="0093548F"/>
    <w:rsid w:val="00936085"/>
    <w:rsid w:val="009475B6"/>
    <w:rsid w:val="00962265"/>
    <w:rsid w:val="0097235C"/>
    <w:rsid w:val="00975042"/>
    <w:rsid w:val="00977CEE"/>
    <w:rsid w:val="00982147"/>
    <w:rsid w:val="00983CB1"/>
    <w:rsid w:val="00984A65"/>
    <w:rsid w:val="009908DE"/>
    <w:rsid w:val="009B5E5E"/>
    <w:rsid w:val="009C47FE"/>
    <w:rsid w:val="009F54CB"/>
    <w:rsid w:val="009F6EB0"/>
    <w:rsid w:val="00A26E9E"/>
    <w:rsid w:val="00A34523"/>
    <w:rsid w:val="00A53486"/>
    <w:rsid w:val="00A84CDB"/>
    <w:rsid w:val="00A906DD"/>
    <w:rsid w:val="00AC5138"/>
    <w:rsid w:val="00AD0649"/>
    <w:rsid w:val="00AE3929"/>
    <w:rsid w:val="00AF45B7"/>
    <w:rsid w:val="00B079EC"/>
    <w:rsid w:val="00B1318C"/>
    <w:rsid w:val="00B2005E"/>
    <w:rsid w:val="00B464F6"/>
    <w:rsid w:val="00B65442"/>
    <w:rsid w:val="00B77CF0"/>
    <w:rsid w:val="00B80284"/>
    <w:rsid w:val="00B84E87"/>
    <w:rsid w:val="00B94DE2"/>
    <w:rsid w:val="00B9592F"/>
    <w:rsid w:val="00BA112E"/>
    <w:rsid w:val="00BA711C"/>
    <w:rsid w:val="00BB0F2F"/>
    <w:rsid w:val="00BB470C"/>
    <w:rsid w:val="00BC03D6"/>
    <w:rsid w:val="00BE6A0B"/>
    <w:rsid w:val="00BE7B10"/>
    <w:rsid w:val="00BF4EBD"/>
    <w:rsid w:val="00BF7FA3"/>
    <w:rsid w:val="00C039CE"/>
    <w:rsid w:val="00C1795E"/>
    <w:rsid w:val="00C22C6C"/>
    <w:rsid w:val="00C414C9"/>
    <w:rsid w:val="00C42047"/>
    <w:rsid w:val="00C5093E"/>
    <w:rsid w:val="00C60480"/>
    <w:rsid w:val="00C64425"/>
    <w:rsid w:val="00C80673"/>
    <w:rsid w:val="00C809BA"/>
    <w:rsid w:val="00C9305E"/>
    <w:rsid w:val="00CE2F92"/>
    <w:rsid w:val="00D03728"/>
    <w:rsid w:val="00D06E99"/>
    <w:rsid w:val="00D102F8"/>
    <w:rsid w:val="00D10AD8"/>
    <w:rsid w:val="00D13CED"/>
    <w:rsid w:val="00D2424F"/>
    <w:rsid w:val="00D31949"/>
    <w:rsid w:val="00D32808"/>
    <w:rsid w:val="00D43D57"/>
    <w:rsid w:val="00D54C08"/>
    <w:rsid w:val="00D55CA3"/>
    <w:rsid w:val="00DB3E70"/>
    <w:rsid w:val="00DB54F0"/>
    <w:rsid w:val="00DC2193"/>
    <w:rsid w:val="00DC3B8E"/>
    <w:rsid w:val="00DC5D53"/>
    <w:rsid w:val="00DE08C6"/>
    <w:rsid w:val="00E11252"/>
    <w:rsid w:val="00E220C4"/>
    <w:rsid w:val="00E259DE"/>
    <w:rsid w:val="00E276A2"/>
    <w:rsid w:val="00E5185D"/>
    <w:rsid w:val="00E75AC8"/>
    <w:rsid w:val="00E81553"/>
    <w:rsid w:val="00EB71D8"/>
    <w:rsid w:val="00EC7A70"/>
    <w:rsid w:val="00EE00D4"/>
    <w:rsid w:val="00EE3A47"/>
    <w:rsid w:val="00EF0C8B"/>
    <w:rsid w:val="00F1102D"/>
    <w:rsid w:val="00F1297C"/>
    <w:rsid w:val="00F64992"/>
    <w:rsid w:val="00F654F5"/>
    <w:rsid w:val="00F70AB7"/>
    <w:rsid w:val="00F8680D"/>
    <w:rsid w:val="00FA1E58"/>
    <w:rsid w:val="00FA54DF"/>
    <w:rsid w:val="00FB79EB"/>
    <w:rsid w:val="00FE41AC"/>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shapeDefaults>
    <o:shapedefaults v:ext="edit" spidmax="2051"/>
    <o:shapelayout v:ext="edit">
      <o:idmap v:ext="edit" data="2"/>
    </o:shapelayout>
  </w:shapeDefaults>
  <w:decimalSymbol w:val=","/>
  <w:listSeparator w:val=";"/>
  <w14:docId w14:val="0443D2B6"/>
  <w15:docId w15:val="{F4A9A68C-B1AE-416C-927D-F9FFE8DEBFE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Franklin Gothic Book" w:eastAsia="Calibri" w:hAnsi="Franklin Gothic Book" w:cs="Times New Roman"/>
        <w:lang w:val="es-CR" w:eastAsia="es-CR" w:bidi="ar-SA"/>
      </w:rPr>
    </w:rPrDefault>
    <w:pPrDefault/>
  </w:docDefaults>
  <w:latentStyles w:defLockedState="1" w:defUIPriority="99" w:defSemiHidden="0" w:defUnhideWhenUsed="0" w:defQFormat="0" w:count="376">
    <w:lsdException w:name="Normal" w:locked="0" w:uiPriority="1" w:qFormat="1"/>
    <w:lsdException w:name="heading 1" w:uiPriority="9"/>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locked="0" w:semiHidden="1" w:unhideWhenUsed="1"/>
    <w:lsdException w:name="footer" w:locked="0"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0"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locked="0" w:uiPriority="60"/>
    <w:lsdException w:name="Light List Accent 6" w:locked="0" w:uiPriority="61"/>
    <w:lsdException w:name="Light Grid Accent 6" w:locked="0" w:uiPriority="62"/>
    <w:lsdException w:name="Medium Shading 1 Accent 6" w:locked="0"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uiPriority w:val="1"/>
    <w:semiHidden/>
    <w:rsid w:val="00692661"/>
    <w:pPr>
      <w:jc w:val="both"/>
    </w:pPr>
    <w:rPr>
      <w:rFonts w:eastAsia="Times New Roman"/>
      <w:sz w:val="22"/>
      <w:szCs w:val="24"/>
      <w:lang w:val="es-ES" w:eastAsia="en-U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customStyle="1" w:styleId="texto">
    <w:name w:val="texto"/>
    <w:basedOn w:val="Normal"/>
    <w:locked/>
    <w:rsid w:val="00BA711C"/>
    <w:pPr>
      <w:spacing w:before="100" w:beforeAutospacing="1" w:after="100" w:afterAutospacing="1"/>
    </w:pPr>
    <w:rPr>
      <w:rFonts w:ascii="Arial" w:hAnsi="Arial"/>
      <w:color w:val="000000"/>
      <w:szCs w:val="18"/>
    </w:rPr>
  </w:style>
  <w:style w:type="paragraph" w:customStyle="1" w:styleId="Texto0">
    <w:name w:val="Texto"/>
    <w:basedOn w:val="Normal"/>
    <w:link w:val="TextoChar"/>
    <w:qFormat/>
    <w:rsid w:val="00026C85"/>
    <w:pPr>
      <w:spacing w:before="120" w:after="120"/>
    </w:pPr>
  </w:style>
  <w:style w:type="paragraph" w:customStyle="1" w:styleId="Negrita">
    <w:name w:val="Negrita"/>
    <w:basedOn w:val="Texto0"/>
    <w:link w:val="NegritaChar1"/>
    <w:uiPriority w:val="1"/>
    <w:qFormat/>
    <w:rsid w:val="00243EC6"/>
    <w:pPr>
      <w:spacing w:before="0" w:after="0"/>
    </w:pPr>
    <w:rPr>
      <w:rFonts w:ascii="Franklin Gothic Medium" w:hAnsi="Franklin Gothic Medium"/>
    </w:rPr>
  </w:style>
  <w:style w:type="paragraph" w:customStyle="1" w:styleId="italica">
    <w:name w:val="italica"/>
    <w:basedOn w:val="Normal"/>
    <w:link w:val="italicaChar"/>
    <w:autoRedefine/>
    <w:qFormat/>
    <w:rsid w:val="003554C5"/>
    <w:pPr>
      <w:outlineLvl w:val="0"/>
    </w:pPr>
    <w:rPr>
      <w:i/>
      <w:color w:val="000000"/>
    </w:rPr>
  </w:style>
  <w:style w:type="paragraph" w:customStyle="1" w:styleId="numeracion">
    <w:name w:val="numeracion"/>
    <w:basedOn w:val="Texto0"/>
    <w:uiPriority w:val="1"/>
    <w:qFormat/>
    <w:rsid w:val="003554C5"/>
    <w:pPr>
      <w:numPr>
        <w:numId w:val="1"/>
      </w:numPr>
      <w:ind w:left="432" w:firstLine="0"/>
    </w:pPr>
  </w:style>
  <w:style w:type="paragraph" w:customStyle="1" w:styleId="vinetas">
    <w:name w:val="vinetas"/>
    <w:basedOn w:val="numeracion"/>
    <w:uiPriority w:val="1"/>
    <w:qFormat/>
    <w:rsid w:val="003554C5"/>
    <w:pPr>
      <w:numPr>
        <w:numId w:val="2"/>
      </w:numPr>
      <w:ind w:left="792"/>
    </w:pPr>
  </w:style>
  <w:style w:type="paragraph" w:customStyle="1" w:styleId="CC">
    <w:name w:val="CC"/>
    <w:basedOn w:val="Texto0"/>
    <w:link w:val="CCChar"/>
    <w:qFormat/>
    <w:rsid w:val="00AE3929"/>
    <w:pPr>
      <w:spacing w:before="0" w:after="0"/>
    </w:pPr>
    <w:rPr>
      <w:sz w:val="18"/>
      <w:szCs w:val="18"/>
    </w:rPr>
  </w:style>
  <w:style w:type="paragraph" w:styleId="Encabezado">
    <w:name w:val="header"/>
    <w:basedOn w:val="Normal"/>
    <w:link w:val="EncabezadoCar"/>
    <w:uiPriority w:val="99"/>
    <w:unhideWhenUsed/>
    <w:rsid w:val="00D43D57"/>
    <w:pPr>
      <w:tabs>
        <w:tab w:val="center" w:pos="4680"/>
        <w:tab w:val="right" w:pos="9360"/>
      </w:tabs>
    </w:pPr>
  </w:style>
  <w:style w:type="character" w:customStyle="1" w:styleId="TextoChar">
    <w:name w:val="Texto Char"/>
    <w:basedOn w:val="Fuentedeprrafopredeter"/>
    <w:link w:val="Texto0"/>
    <w:rsid w:val="00026C85"/>
    <w:rPr>
      <w:rFonts w:eastAsia="Times New Roman"/>
      <w:sz w:val="22"/>
      <w:szCs w:val="24"/>
      <w:lang w:val="es-ES"/>
    </w:rPr>
  </w:style>
  <w:style w:type="character" w:customStyle="1" w:styleId="CCChar">
    <w:name w:val="CC Char"/>
    <w:basedOn w:val="TextoChar"/>
    <w:link w:val="CC"/>
    <w:rsid w:val="00AE3929"/>
    <w:rPr>
      <w:rFonts w:eastAsia="Times New Roman"/>
      <w:sz w:val="18"/>
      <w:szCs w:val="18"/>
      <w:lang w:val="es-ES"/>
    </w:rPr>
  </w:style>
  <w:style w:type="character" w:customStyle="1" w:styleId="EncabezadoCar">
    <w:name w:val="Encabezado Car"/>
    <w:basedOn w:val="Fuentedeprrafopredeter"/>
    <w:link w:val="Encabezado"/>
    <w:uiPriority w:val="99"/>
    <w:rsid w:val="00D43D57"/>
    <w:rPr>
      <w:rFonts w:eastAsia="Times New Roman"/>
      <w:szCs w:val="24"/>
      <w:lang w:val="es-ES"/>
    </w:rPr>
  </w:style>
  <w:style w:type="paragraph" w:styleId="Piedepgina">
    <w:name w:val="footer"/>
    <w:basedOn w:val="Normal"/>
    <w:link w:val="PiedepginaCar"/>
    <w:uiPriority w:val="99"/>
    <w:unhideWhenUsed/>
    <w:rsid w:val="00D43D57"/>
    <w:pPr>
      <w:tabs>
        <w:tab w:val="center" w:pos="4680"/>
        <w:tab w:val="right" w:pos="9360"/>
      </w:tabs>
    </w:pPr>
  </w:style>
  <w:style w:type="character" w:customStyle="1" w:styleId="PiedepginaCar">
    <w:name w:val="Pie de página Car"/>
    <w:basedOn w:val="Fuentedeprrafopredeter"/>
    <w:link w:val="Piedepgina"/>
    <w:uiPriority w:val="99"/>
    <w:rsid w:val="00D43D57"/>
    <w:rPr>
      <w:rFonts w:eastAsia="Times New Roman"/>
      <w:szCs w:val="24"/>
      <w:lang w:val="es-ES"/>
    </w:rPr>
  </w:style>
  <w:style w:type="paragraph" w:customStyle="1" w:styleId="Piepagina">
    <w:name w:val="Pie pagina"/>
    <w:basedOn w:val="CC"/>
    <w:link w:val="PiepaginaChar"/>
    <w:uiPriority w:val="1"/>
    <w:qFormat/>
    <w:rsid w:val="005C173B"/>
    <w:rPr>
      <w:color w:val="004990"/>
      <w:sz w:val="16"/>
      <w:szCs w:val="16"/>
    </w:rPr>
  </w:style>
  <w:style w:type="character" w:customStyle="1" w:styleId="PiepaginaChar">
    <w:name w:val="Pie pagina Char"/>
    <w:basedOn w:val="CCChar"/>
    <w:link w:val="Piepagina"/>
    <w:uiPriority w:val="1"/>
    <w:rsid w:val="005C173B"/>
    <w:rPr>
      <w:rFonts w:eastAsia="Times New Roman"/>
      <w:color w:val="004990"/>
      <w:sz w:val="16"/>
      <w:szCs w:val="16"/>
      <w:lang w:val="es-ES" w:eastAsia="en-US"/>
    </w:rPr>
  </w:style>
  <w:style w:type="paragraph" w:customStyle="1" w:styleId="encabezado0">
    <w:name w:val="encabezado"/>
    <w:basedOn w:val="Texto0"/>
    <w:uiPriority w:val="1"/>
    <w:qFormat/>
    <w:rsid w:val="00F1297C"/>
    <w:pPr>
      <w:spacing w:before="0" w:after="0"/>
    </w:pPr>
  </w:style>
  <w:style w:type="table" w:styleId="Tablaconcuadrcula">
    <w:name w:val="Table Grid"/>
    <w:basedOn w:val="Tablanormal"/>
    <w:uiPriority w:val="59"/>
    <w:locked/>
    <w:rsid w:val="00D32808"/>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TextoTabla">
    <w:name w:val="Texto Tabla"/>
    <w:basedOn w:val="Texto0"/>
    <w:link w:val="TextoTablaChar"/>
    <w:uiPriority w:val="1"/>
    <w:qFormat/>
    <w:rsid w:val="00C64425"/>
    <w:pPr>
      <w:spacing w:before="20" w:after="20"/>
    </w:pPr>
    <w:rPr>
      <w:sz w:val="20"/>
    </w:rPr>
  </w:style>
  <w:style w:type="table" w:customStyle="1" w:styleId="LightShading-Accent11">
    <w:name w:val="Light Shading - Accent 11"/>
    <w:basedOn w:val="Tablanormal"/>
    <w:uiPriority w:val="60"/>
    <w:locked/>
    <w:rsid w:val="00F8680D"/>
    <w:rPr>
      <w:color w:val="2A6094" w:themeColor="accent1" w:themeShade="BF"/>
    </w:rPr>
    <w:tblPr>
      <w:tblStyleRowBandSize w:val="1"/>
      <w:tblStyleColBandSize w:val="1"/>
      <w:tblBorders>
        <w:top w:val="single" w:sz="8" w:space="0" w:color="3882C6" w:themeColor="accent1"/>
        <w:bottom w:val="single" w:sz="8" w:space="0" w:color="3882C6" w:themeColor="accent1"/>
      </w:tblBorders>
    </w:tblPr>
    <w:tblStylePr w:type="fir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la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DDFF1" w:themeFill="accent1" w:themeFillTint="3F"/>
      </w:tcPr>
    </w:tblStylePr>
    <w:tblStylePr w:type="band1Horz">
      <w:tblPr/>
      <w:tcPr>
        <w:tcBorders>
          <w:left w:val="nil"/>
          <w:right w:val="nil"/>
          <w:insideH w:val="nil"/>
          <w:insideV w:val="nil"/>
        </w:tcBorders>
        <w:shd w:val="clear" w:color="auto" w:fill="CDDFF1" w:themeFill="accent1" w:themeFillTint="3F"/>
      </w:tcPr>
    </w:tblStylePr>
  </w:style>
  <w:style w:type="table" w:styleId="Sombreadoclaro-nfasis6">
    <w:name w:val="Light Shading Accent 6"/>
    <w:basedOn w:val="Tablanormal"/>
    <w:uiPriority w:val="60"/>
    <w:locked/>
    <w:rsid w:val="00F8680D"/>
    <w:rPr>
      <w:color w:val="5282BE" w:themeColor="accent6" w:themeShade="BF"/>
    </w:rPr>
    <w:tblPr>
      <w:tblStyleRowBandSize w:val="1"/>
      <w:tblStyleColBandSize w:val="1"/>
      <w:tblBorders>
        <w:top w:val="single" w:sz="8" w:space="0" w:color="95B3D7" w:themeColor="accent6"/>
        <w:bottom w:val="single" w:sz="8" w:space="0" w:color="95B3D7" w:themeColor="accent6"/>
      </w:tblBorders>
    </w:tblPr>
    <w:tblStylePr w:type="fir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la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4ECF5" w:themeFill="accent6" w:themeFillTint="3F"/>
      </w:tcPr>
    </w:tblStylePr>
    <w:tblStylePr w:type="band1Horz">
      <w:tblPr/>
      <w:tcPr>
        <w:tcBorders>
          <w:left w:val="nil"/>
          <w:right w:val="nil"/>
          <w:insideH w:val="nil"/>
          <w:insideV w:val="nil"/>
        </w:tcBorders>
        <w:shd w:val="clear" w:color="auto" w:fill="E4ECF5" w:themeFill="accent6" w:themeFillTint="3F"/>
      </w:tcPr>
    </w:tblStylePr>
  </w:style>
  <w:style w:type="table" w:styleId="Sombreadomedio1-nfasis6">
    <w:name w:val="Medium Shading 1 Accent 6"/>
    <w:basedOn w:val="Tablanormal"/>
    <w:uiPriority w:val="63"/>
    <w:locked/>
    <w:rsid w:val="00F8680D"/>
    <w:tblPr>
      <w:tblStyleRowBandSize w:val="1"/>
      <w:tblStyleColBandSize w:val="1"/>
      <w:tbl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single" w:sz="8" w:space="0" w:color="AFC5E1" w:themeColor="accent6" w:themeTint="BF"/>
      </w:tblBorders>
    </w:tblPr>
    <w:tblStylePr w:type="firstRow">
      <w:pPr>
        <w:spacing w:before="0" w:after="0" w:line="240" w:lineRule="auto"/>
      </w:pPr>
      <w:rPr>
        <w:b/>
        <w:bCs/>
        <w:color w:val="000000" w:themeColor="background1"/>
      </w:rPr>
      <w:tblPr/>
      <w:tcPr>
        <w:tc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shd w:val="clear" w:color="auto" w:fill="95B3D7" w:themeFill="accent6"/>
      </w:tcPr>
    </w:tblStylePr>
    <w:tblStylePr w:type="lastRow">
      <w:pPr>
        <w:spacing w:before="0" w:after="0" w:line="240" w:lineRule="auto"/>
      </w:pPr>
      <w:rPr>
        <w:b/>
        <w:bCs/>
      </w:rPr>
      <w:tblPr/>
      <w:tcPr>
        <w:tcBorders>
          <w:top w:val="double" w:sz="6"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tcPr>
    </w:tblStylePr>
    <w:tblStylePr w:type="firstCol">
      <w:rPr>
        <w:b/>
        <w:bCs/>
      </w:rPr>
    </w:tblStylePr>
    <w:tblStylePr w:type="lastCol">
      <w:rPr>
        <w:b/>
        <w:bCs/>
      </w:rPr>
    </w:tblStylePr>
    <w:tblStylePr w:type="band1Vert">
      <w:tblPr/>
      <w:tcPr>
        <w:shd w:val="clear" w:color="auto" w:fill="E4ECF5" w:themeFill="accent6" w:themeFillTint="3F"/>
      </w:tcPr>
    </w:tblStylePr>
    <w:tblStylePr w:type="band1Horz">
      <w:tblPr/>
      <w:tcPr>
        <w:tcBorders>
          <w:insideH w:val="nil"/>
          <w:insideV w:val="nil"/>
        </w:tcBorders>
        <w:shd w:val="clear" w:color="auto" w:fill="E4ECF5" w:themeFill="accent6" w:themeFillTint="3F"/>
      </w:tcPr>
    </w:tblStylePr>
    <w:tblStylePr w:type="band2Horz">
      <w:tblPr/>
      <w:tcPr>
        <w:tcBorders>
          <w:insideH w:val="nil"/>
          <w:insideV w:val="nil"/>
        </w:tcBorders>
      </w:tcPr>
    </w:tblStylePr>
  </w:style>
  <w:style w:type="table" w:styleId="Listaclara-nfasis6">
    <w:name w:val="Light List Accent 6"/>
    <w:basedOn w:val="Tablanormal"/>
    <w:uiPriority w:val="61"/>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tblBorders>
    </w:tblPr>
    <w:tblStylePr w:type="firstRow">
      <w:pPr>
        <w:spacing w:before="0" w:after="0" w:line="240" w:lineRule="auto"/>
      </w:pPr>
      <w:rPr>
        <w:b/>
        <w:bCs/>
        <w:color w:val="000000" w:themeColor="background1"/>
      </w:rPr>
      <w:tblPr/>
      <w:tcPr>
        <w:shd w:val="clear" w:color="auto" w:fill="95B3D7" w:themeFill="accent6"/>
      </w:tcPr>
    </w:tblStylePr>
    <w:tblStylePr w:type="lastRow">
      <w:pPr>
        <w:spacing w:before="0" w:after="0" w:line="240" w:lineRule="auto"/>
      </w:pPr>
      <w:rPr>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tcBorders>
      </w:tcPr>
    </w:tblStylePr>
    <w:tblStylePr w:type="firstCol">
      <w:rPr>
        <w:b/>
        <w:bCs/>
      </w:rPr>
    </w:tblStylePr>
    <w:tblStylePr w:type="lastCol">
      <w:rPr>
        <w:b/>
        <w:bCs/>
      </w:r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style>
  <w:style w:type="table" w:styleId="Cuadrculaclara-nfasis6">
    <w:name w:val="Light Grid Accent 6"/>
    <w:basedOn w:val="Tablanormal"/>
    <w:uiPriority w:val="62"/>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insideH w:val="single" w:sz="8" w:space="0" w:color="95B3D7" w:themeColor="accent6"/>
        <w:insideV w:val="single" w:sz="8" w:space="0" w:color="95B3D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18" w:space="0" w:color="95B3D7" w:themeColor="accent6"/>
          <w:right w:val="single" w:sz="8" w:space="0" w:color="95B3D7" w:themeColor="accent6"/>
          <w:insideH w:val="nil"/>
          <w:insideV w:val="single" w:sz="8" w:space="0" w:color="95B3D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insideH w:val="nil"/>
          <w:insideV w:val="single" w:sz="8" w:space="0" w:color="95B3D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shd w:val="clear" w:color="auto" w:fill="E4ECF5" w:themeFill="accent6" w:themeFillTint="3F"/>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shd w:val="clear" w:color="auto" w:fill="E4ECF5" w:themeFill="accent6" w:themeFillTint="3F"/>
      </w:tcPr>
    </w:tblStylePr>
    <w:tblStylePr w:type="band2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tcPr>
    </w:tblStylePr>
  </w:style>
  <w:style w:type="table" w:customStyle="1" w:styleId="Correspondencia1">
    <w:name w:val="Correspondencia1"/>
    <w:basedOn w:val="Tablanormal"/>
    <w:uiPriority w:val="99"/>
    <w:qFormat/>
    <w:locked/>
    <w:rsid w:val="0085692C"/>
    <w:pPr>
      <w:spacing w:before="20" w:after="20"/>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Franklin Gothic Book" w:hAnsi="Franklin Gothic Book"/>
        <w:b/>
        <w:sz w:val="20"/>
      </w:rPr>
      <w:tblPr/>
      <w:tcPr>
        <w:tcBorders>
          <w:top w:val="nil"/>
          <w:left w:val="nil"/>
          <w:bottom w:val="single" w:sz="4" w:space="0" w:color="E9EFF7" w:themeColor="accent6" w:themeTint="33"/>
          <w:right w:val="nil"/>
          <w:insideH w:val="nil"/>
          <w:insideV w:val="nil"/>
          <w:tl2br w:val="nil"/>
          <w:tr2bl w:val="nil"/>
        </w:tcBorders>
        <w:shd w:val="clear" w:color="auto" w:fill="95B3D7" w:themeFill="accent6"/>
      </w:tcPr>
    </w:tblStylePr>
    <w:tblStylePr w:type="lastRow">
      <w:rPr>
        <w:rFonts w:ascii="Franklin Gothic Book" w:hAnsi="Franklin Gothic Book"/>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tblStylePr w:type="band1Horz">
      <w:rPr>
        <w:rFonts w:ascii="Franklin Gothic Book" w:hAnsi="Franklin Gothic Book"/>
        <w:color w:val="auto"/>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tcPr>
    </w:tblStylePr>
    <w:tblStylePr w:type="band2Horz">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style>
  <w:style w:type="paragraph" w:styleId="Textodeglobo">
    <w:name w:val="Balloon Text"/>
    <w:basedOn w:val="Normal"/>
    <w:link w:val="TextodegloboCar"/>
    <w:uiPriority w:val="99"/>
    <w:semiHidden/>
    <w:unhideWhenUsed/>
    <w:locked/>
    <w:rsid w:val="00060C03"/>
    <w:rPr>
      <w:rFonts w:ascii="Tahoma" w:hAnsi="Tahoma" w:cs="Tahoma"/>
      <w:sz w:val="16"/>
      <w:szCs w:val="16"/>
    </w:rPr>
  </w:style>
  <w:style w:type="character" w:customStyle="1" w:styleId="TextodegloboCar">
    <w:name w:val="Texto de globo Car"/>
    <w:basedOn w:val="Fuentedeprrafopredeter"/>
    <w:link w:val="Textodeglobo"/>
    <w:uiPriority w:val="99"/>
    <w:semiHidden/>
    <w:rsid w:val="00060C03"/>
    <w:rPr>
      <w:rFonts w:ascii="Tahoma" w:eastAsia="Times New Roman" w:hAnsi="Tahoma" w:cs="Tahoma"/>
      <w:sz w:val="16"/>
      <w:szCs w:val="16"/>
      <w:lang w:val="es-ES" w:eastAsia="en-US"/>
    </w:rPr>
  </w:style>
  <w:style w:type="character" w:customStyle="1" w:styleId="NegritaChar1">
    <w:name w:val="Negrita Char1"/>
    <w:basedOn w:val="Fuentedeprrafopredeter"/>
    <w:link w:val="Negrita"/>
    <w:uiPriority w:val="1"/>
    <w:rsid w:val="00243EC6"/>
    <w:rPr>
      <w:rFonts w:ascii="Franklin Gothic Medium" w:eastAsia="Times New Roman" w:hAnsi="Franklin Gothic Medium"/>
      <w:sz w:val="22"/>
      <w:szCs w:val="24"/>
      <w:lang w:val="es-ES" w:eastAsia="en-US"/>
    </w:rPr>
  </w:style>
  <w:style w:type="paragraph" w:customStyle="1" w:styleId="CentradoResaltado">
    <w:name w:val="Centrado Resaltado"/>
    <w:basedOn w:val="Normal"/>
    <w:link w:val="CentradoResaltadoChar"/>
    <w:uiPriority w:val="1"/>
    <w:qFormat/>
    <w:rsid w:val="00243EC6"/>
    <w:pPr>
      <w:spacing w:before="240" w:after="240"/>
      <w:jc w:val="center"/>
    </w:pPr>
    <w:rPr>
      <w:rFonts w:ascii="Franklin Gothic Medium" w:hAnsi="Franklin Gothic Medium"/>
    </w:rPr>
  </w:style>
  <w:style w:type="character" w:customStyle="1" w:styleId="CentradoResaltadoChar">
    <w:name w:val="Centrado Resaltado Char"/>
    <w:basedOn w:val="Fuentedeprrafopredeter"/>
    <w:link w:val="CentradoResaltado"/>
    <w:uiPriority w:val="1"/>
    <w:rsid w:val="00243EC6"/>
    <w:rPr>
      <w:rFonts w:ascii="Franklin Gothic Medium" w:eastAsia="Times New Roman" w:hAnsi="Franklin Gothic Medium"/>
      <w:sz w:val="22"/>
      <w:szCs w:val="24"/>
      <w:lang w:val="es-ES" w:eastAsia="en-US"/>
    </w:rPr>
  </w:style>
  <w:style w:type="character" w:customStyle="1" w:styleId="TextoTablaChar">
    <w:name w:val="Texto Tabla Char"/>
    <w:basedOn w:val="TextoChar"/>
    <w:link w:val="TextoTabla"/>
    <w:uiPriority w:val="1"/>
    <w:rsid w:val="00C9305E"/>
    <w:rPr>
      <w:rFonts w:eastAsia="Times New Roman"/>
      <w:sz w:val="22"/>
      <w:szCs w:val="24"/>
      <w:lang w:val="es-ES" w:eastAsia="en-US"/>
    </w:rPr>
  </w:style>
  <w:style w:type="character" w:customStyle="1" w:styleId="italicaChar">
    <w:name w:val="italica Char"/>
    <w:basedOn w:val="Fuentedeprrafopredeter"/>
    <w:link w:val="italica"/>
    <w:rsid w:val="00C9305E"/>
    <w:rPr>
      <w:rFonts w:eastAsia="Times New Roman"/>
      <w:i/>
      <w:color w:val="000000"/>
      <w:sz w:val="22"/>
      <w:szCs w:val="24"/>
      <w:lang w:val="es-ES" w:eastAsia="en-US"/>
    </w:rPr>
  </w:style>
  <w:style w:type="paragraph" w:customStyle="1" w:styleId="EncabezadoTabla">
    <w:name w:val="EncabezadoTabla"/>
    <w:basedOn w:val="Negrita"/>
    <w:rsid w:val="00243EC6"/>
    <w:pPr>
      <w:jc w:val="center"/>
    </w:pPr>
    <w:rPr>
      <w:bCs/>
      <w:color w:val="000000" w:themeColor="background1"/>
      <w:szCs w:val="20"/>
    </w:rPr>
  </w:style>
  <w:style w:type="character" w:styleId="Textodelmarcadordeposicin">
    <w:name w:val="Placeholder Text"/>
    <w:basedOn w:val="Fuentedeprrafopredeter"/>
    <w:uiPriority w:val="99"/>
    <w:semiHidden/>
    <w:locked/>
    <w:rsid w:val="00BF4EBD"/>
    <w:rPr>
      <w:color w:val="808080"/>
    </w:rPr>
  </w:style>
  <w:style w:type="paragraph" w:styleId="NormalWeb">
    <w:name w:val="Normal (Web)"/>
    <w:basedOn w:val="Normal"/>
    <w:uiPriority w:val="99"/>
    <w:locked/>
    <w:rsid w:val="00E276A2"/>
    <w:pPr>
      <w:spacing w:before="100" w:beforeAutospacing="1" w:after="100" w:afterAutospacing="1"/>
      <w:jc w:val="left"/>
    </w:pPr>
    <w:rPr>
      <w:rFonts w:ascii="Times New Roman" w:hAnsi="Times New Roman"/>
      <w:sz w:val="24"/>
      <w:lang w:val="es-MX" w:eastAsia="es-MX"/>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055449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0" Type="http://schemas.openxmlformats.org/officeDocument/2006/relationships/header" Target="header2.xml"/><Relationship Id="rId16" Type="http://schemas.openxmlformats.org/officeDocument/2006/relationships/package" Target="embeddings/Microsoft_Word_Document.docx"/><Relationship Id="rId1" Type="http://schemas.openxmlformats.org/officeDocument/2006/relationships/customXml" Target="../customXml/item1.xml"/><Relationship Id="rId24" Type="http://schemas.openxmlformats.org/officeDocument/2006/relationships/theme" Target="theme/theme1.xml"/><Relationship Id="rId11" Type="http://schemas.openxmlformats.org/officeDocument/2006/relationships/webSettings" Target="webSettings.xml"/><Relationship Id="rId23" Type="http://schemas.openxmlformats.org/officeDocument/2006/relationships/glossaryDocument" Target="glossary/document.xml"/><Relationship Id="rId15" Type="http://schemas.openxmlformats.org/officeDocument/2006/relationships/image" Target="media/image2.emf"/><Relationship Id="rId10" Type="http://schemas.openxmlformats.org/officeDocument/2006/relationships/settings" Target="setting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jpeg"/><Relationship Id="rId22" Type="http://schemas.openxmlformats.org/officeDocument/2006/relationships/fontTable" Target="fontTable.xml"/></Relationships>
</file>

<file path=word/_rels/footer2.xml.rels><?xml version="1.0" encoding="UTF-8" standalone="yes"?>
<Relationships xmlns="http://schemas.openxmlformats.org/package/2006/relationships"><Relationship Id="rId1" Type="http://schemas.openxmlformats.org/officeDocument/2006/relationships/image" Target="media/image5.emf"/></Relationships>
</file>

<file path=word/_rels/footer3.xml.rels><?xml version="1.0" encoding="UTF-8" standalone="yes"?>
<Relationships xmlns="http://schemas.openxmlformats.org/package/2006/relationships"><Relationship Id="rId1" Type="http://schemas.openxmlformats.org/officeDocument/2006/relationships/image" Target="media/image5.emf"/></Relationships>
</file>

<file path=word/_rels/header1.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header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https://intrabccr.bccr.fi.cr/sites/gec2020/PlantillasCorrespondenciaInterna/plantilla-DAI.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DD3AE0364754206897927ADCA35C426"/>
        <w:category>
          <w:name w:val="General"/>
          <w:gallery w:val="placeholder"/>
        </w:category>
        <w:types>
          <w:type w:val="bbPlcHdr"/>
        </w:types>
        <w:behaviors>
          <w:behavior w:val="content"/>
        </w:behaviors>
        <w:guid w:val="{153B7087-70FF-4D8A-AB9D-C7B171063CE9}"/>
      </w:docPartPr>
      <w:docPartBody>
        <w:p w:rsidR="00D551E2" w:rsidRDefault="00D551E2">
          <w:pPr>
            <w:pStyle w:val="FDD3AE0364754206897927ADCA35C426"/>
          </w:pPr>
          <w:r w:rsidRPr="001634BB">
            <w:rPr>
              <w:rStyle w:val="Textodelmarcadordeposicin"/>
            </w:rPr>
            <w:t>Haga clic aquí para escribir texto.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551E2"/>
    <w:rsid w:val="00D551E2"/>
    <w:rsid w:val="00E259DE"/>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s-CR" w:eastAsia="es-CR"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Pr>
      <w:color w:val="808080"/>
    </w:rPr>
  </w:style>
  <w:style w:type="paragraph" w:customStyle="1" w:styleId="FDD3AE0364754206897927ADCA35C426">
    <w:name w:val="FDD3AE0364754206897927ADCA35C426"/>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ema de Office">
  <a:themeElements>
    <a:clrScheme name="BCCR">
      <a:dk1>
        <a:srgbClr val="000000"/>
      </a:dk1>
      <a:lt1>
        <a:srgbClr val="000000"/>
      </a:lt1>
      <a:dk2>
        <a:srgbClr val="000000"/>
      </a:dk2>
      <a:lt2>
        <a:srgbClr val="EEECE1"/>
      </a:lt2>
      <a:accent1>
        <a:srgbClr val="3882C6"/>
      </a:accent1>
      <a:accent2>
        <a:srgbClr val="FFE18B"/>
      </a:accent2>
      <a:accent3>
        <a:srgbClr val="A9CD69"/>
      </a:accent3>
      <a:accent4>
        <a:srgbClr val="FEAA5E"/>
      </a:accent4>
      <a:accent5>
        <a:srgbClr val="5DB3C7"/>
      </a:accent5>
      <a:accent6>
        <a:srgbClr val="95B3D7"/>
      </a:accent6>
      <a:hlink>
        <a:srgbClr val="4F81BD"/>
      </a:hlink>
      <a:folHlink>
        <a:srgbClr val="7F7F7F"/>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_xmlsignatures/_rels/origin.sigs.rels>&#65279;<?xml version="1.0" encoding="utf-8"?><Relationships xmlns="http://schemas.openxmlformats.org/package/2006/relationships"><Relationship Type="http://schemas.openxmlformats.org/package/2006/relationships/digital-signature/signature" Target="/_xmlsignatures/sig1.xml" Id="rId1" /></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nxw6UOtuJ3fS/bWYgUEWMg+2ga9F7QrQ+ffYHMDCV3Y=</DigestValue>
    </Reference>
    <Reference Type="http://uri.etsi.org/01903#SignedProperties" URI="#idSignedProperties">
      <Transforms>
        <Transform Algorithm="http://www.w3.org/TR/2001/REC-xml-c14n-20010315"/>
      </Transforms>
      <DigestMethod Algorithm="http://www.w3.org/2001/04/xmlenc#sha256"/>
      <DigestValue>w3HWFfmqttKu3QlbNww7tPsX586wlwSTGlxvAPJ7jCY=</DigestValue>
    </Reference>
  </SignedInfo>
  <SignatureValue>WyApR/osrj3vf1OhoP6ixIk2kGGVOytDcWH9n3WVjZI9jjOQ6f4miotDvG3nk5zIO2Cxapq2+eOYSIFFgm4ZO7YCwREDAG4eKxdcV4sC6oP6RKjnYKu2McJ7l5mrQ5ziyAzCid/vBfwXuV1niDVybbK8YWPYwtXh0zsj7ye2KTUc+KcrWnDSqhJunEhYeoitdRGYpEwXyKyxUQr2NFXerD73rNtt7I6KJRI/Z8eRLrC43yawcZVhGALgE39bQNY1DfWkjaCWQArSYisI8QlBDE2Z4waih3TVk4mErh4UkifDKkvmbQhUMm0a0kOSv79D2lNFSrtJ+b+I17VjFimCDA==</SignatureValue>
  <KeyInfo>
    <X509Data>
      <X509Certificate>MIIFrzCCBJegAwIBAgITFAARudWHE/OFDecnywACABG51TANBgkqhkiG9w0BAQsFADCBmTEZMBcGA1UEBRMQQ1BKLTQtMDAwLTAwNDAxNzELMAkGA1UEBhMCQ1IxJDAiBgNVBAoTG0JBTkNPIENFTlRSQUwgREUgQ09TVEEgUklDQTEiMCAGA1UECxMZRElWSVNJT04gU0lTVEVNQVMgREUgUEFHTzElMCMGA1UEAxMcQ0EgU0lOUEUgLSBQRVJTT05BIEZJU0lDQSB2MjAeFw0yMzA5MTQyMTEzMDNaFw0yNzA5MTMyMTEzMDNaMIGrMRkwFwYDVQQFExBDUEYtMDEtMDcyOS0wMjU1MRgwFgYDVQQEEw9MSVpBTk8gQkFSQUhPTkExEDAOBgNVBCoTB01BUklCRUwxCzAJBgNVBAYTAkNSMRcwFQYDVQQKEw5QRVJTT05BIEZJU0lDQTESMBAGA1UECxMJQ0lVREFEQU5PMSgwJgYDVQQDEx9NQVJJQkVMIExJWkFOTyBCQVJBSE9OQSAoRklSTUEpMIIBIjANBgkqhkiG9w0BAQEFAAOCAQ8AMIIBCgKCAQEAj4wSDMqD1srnx0DS6z+pP67Nx0DlctsrzXdqRsddcQ3plIWXcYcARiwphspB77jPwGTnmkT5knr3/VTG3T6PrADlJgQHMks/RENOD0qr5SSO9qIOBf8RxgBySJlGWat/X6BnA/hFJZEFkrCuS31m1eXfas/tquegCRpXpkzwEwEHv+ihunqzq0W6yq4+yHXwxLM7TQP3VmnH+Y8vHiTqe5SeaWOzfzf79kde94MsRSwCO/prjDBXFVdiH2RlmOqQ+YQSlron6xoP3gPn5cC7AOluVM/uMfzWX2VVg4UKcN3EayJtG+zc0plY6s2lI3QGrMtNDLU7k9AXDYQ6N6yNIQIDAQABo4IB2jCCAdYwHQYDVR0OBBYEFD1vIMsg/uEsFIJ7ahc9oM7+b5cnMB8GA1UdIwQYMBaAFAlI/5tUAjbdMKRvs+Ivif5fd8qZMGEGA1UdHwRaMFgwVqBUoFKGUGh0dHA6Ly9mZGkuc2lucGUuZmkuY3IvcmVwb3NpdG9yaW8vQ0ElMjBTSU5QRSUyMC0lMjBQRVJTT05BJTIwRklTSUNBJTIwdjIoMikuY3JsMIGYBggrBgEFBQcBAQSBizCBiDBcBggrBgEFBQcwAoZQaHR0cDovL2ZkaS5zaW5wZS5maS5jci9yZXBvc2l0b3Jpby9DQSUyMFNJTlBFJTIwLSUyMFBFUlNPTkElMjBGSVNJQ0ElMjB2MigyKS5jcnQwKAYIKwYBBQUHMAGGHGh0dHA6Ly9vY3NwLnNpbnBlLmZpLmNyL29jc3AwDgYDVR0PAQH/BAQDAgbAMD0GCSsGAQQBgjcVBwQwMC4GJisGAQQBgjcVCIXE6luC0eM1lZEbgvmXGIaly2uBf4G50nKBnr94AgFkAgEHMBMGA1UdJQQMMAoGCCsGAQUFBwMEMBsGCSsGAQQBgjcVCgQOMAwwCgYIKwYBBQUHAwQwFQYDVR0gBA4wDDAKBghggTwBAQEBAjANBgkqhkiG9w0BAQsFAAOCAQEAmyqVIyjE1FxymHldQ83139bAYKKxPe2qt/ImJ29hfGjn3eIk944EQxkXwKl2q+63t4TYVxYVqjkNxDzLONDzIMwJrt/5IDl3MSKXw4KABGNCTpf5BAbbL8h4jjlCUN+/3KDBsOvTIzFzljnVDmbULAg1BSYhkOg0uABAYxVpiLNbTl/4OhjExmUMCJEDjBh1/3tCwcihuMwNopOebRttBYRedvnNwR1Q5ICZF3L88PcVMxdmJV35VxHd4g4JI9fokYZjNdTLpOJ21QeXluNIfnBQiOKc0Wwelopd4kpCofojd/jbdulJaLw692GyijlcRkfNWPEy/TWiwwcE8DpXFw==</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1"/>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Transform>
          <Transform Algorithm="http://www.w3.org/TR/2001/REC-xml-c14n-20010315"/>
        </Transforms>
        <DigestMethod Algorithm="http://www.w3.org/2001/04/xmlenc#sha256"/>
        <DigestValue>DEtcIY3hk42UW2EsLCwMlQuvopsggLYGMxr9Z9IJ/qY=</DigestValue>
      </Reference>
      <Reference URI="/word/_rels/footer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_rels/header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glossary/_rels/document.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tI9MMc4dgyFVN51ZYv0+ie+qLoS977tYmLOtS8YjJ5U=</DigestValue>
      </Reference>
      <Reference URI="/word/_rels/settings.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oDIFKvceXT5iH8Pj6xW3hzRhXUUoW1NffTfmJpJd87o=</DigestValue>
      </Reference>
      <Reference URI="/word/_rels/footer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document.xml?ContentType=application/vnd.openxmlformats-officedocument.wordprocessingml.document.main+xml">
        <DigestMethod Algorithm="http://www.w3.org/2001/04/xmlenc#sha256"/>
        <DigestValue>/jrXxEref141TS0bZpkkIITkkjCOJJIlXMN6G3IvrV8=</DigestValue>
      </Reference>
      <Reference URI="/word/numbering.xml?ContentType=application/vnd.openxmlformats-officedocument.wordprocessingml.numbering+xml">
        <DigestMethod Algorithm="http://www.w3.org/2001/04/xmlenc#sha256"/>
        <DigestValue>rrc4cfL4ooQ4KqitYqAx6B7i2cA7XMDNe/ewU9DL0sU=</DigestValue>
      </Reference>
      <Reference URI="/word/endnotes.xml?ContentType=application/vnd.openxmlformats-officedocument.wordprocessingml.endnotes+xml">
        <DigestMethod Algorithm="http://www.w3.org/2001/04/xmlenc#sha256"/>
        <DigestValue>+tkFc+jwZ+h0ssF6vff4oyW4lNLvf7yTazw32J8DG0M=</DigestValue>
      </Reference>
      <Reference URI="/word/footer1.xml?ContentType=application/vnd.openxmlformats-officedocument.wordprocessingml.footer+xml">
        <DigestMethod Algorithm="http://www.w3.org/2001/04/xmlenc#sha256"/>
        <DigestValue>h4auHIJgE2QRf4dgg6fiKXcCDZmfrL4U55Mjr3vITro=</DigestValue>
      </Reference>
      <Reference URI="/word/footer3.xml?ContentType=application/vnd.openxmlformats-officedocument.wordprocessingml.footer+xml">
        <DigestMethod Algorithm="http://www.w3.org/2001/04/xmlenc#sha256"/>
        <DigestValue>kxwgs8mnsXGIr8vBvY4cH9olK9CQPQCXcZndJ0bwM5U=</DigestValue>
      </Reference>
      <Reference URI="/word/media/image5.emf?ContentType=image/x-emf">
        <DigestMethod Algorithm="http://www.w3.org/2001/04/xmlenc#sha256"/>
        <DigestValue>EQeoPcoPPD0NqMiDPGouQJEQEnlO/w+Td37NCcMaesM=</DigestValue>
      </Reference>
      <Reference URI="/word/footnotes.xml?ContentType=application/vnd.openxmlformats-officedocument.wordprocessingml.footnotes+xml">
        <DigestMethod Algorithm="http://www.w3.org/2001/04/xmlenc#sha256"/>
        <DigestValue>0t2ymBmrnV+PEtjEaVPGHKYd8G54GJFXX8/9iMm+O+Y=</DigestValue>
      </Reference>
      <Reference URI="/word/header1.xml?ContentType=application/vnd.openxmlformats-officedocument.wordprocessingml.header+xml">
        <DigestMethod Algorithm="http://www.w3.org/2001/04/xmlenc#sha256"/>
        <DigestValue>ELlyLwWV8SKBz5VxuZdphDaJJEsUyseFTKtskVYgkXg=</DigestValue>
      </Reference>
      <Reference URI="/word/media/image4.emf?ContentType=image/x-emf">
        <DigestMethod Algorithm="http://www.w3.org/2001/04/xmlenc#sha256"/>
        <DigestValue>QOeQGPZxFnTGz/uGa1kYfccLx9fZC/Y6eQHGY7KhrmY=</DigestValue>
      </Reference>
      <Reference URI="/word/media/image3.png?ContentType=image/png">
        <DigestMethod Algorithm="http://www.w3.org/2001/04/xmlenc#sha256"/>
        <DigestValue>6s43y4tlSWcv/FtGvocO2tWWgvnh5l2dXYgn6P+u5Ws=</DigestValue>
      </Reference>
      <Reference URI="/word/embeddings/Microsoft_Word_Document.docx?ContentType=application/vnd.openxmlformats-officedocument.wordprocessingml.document">
        <DigestMethod Algorithm="http://www.w3.org/2001/04/xmlenc#sha256"/>
        <DigestValue>0s2Bnr6DbcUeOVqjIGMjGlXy7SIFuw9k66RiRnD7AKk=</DigestValue>
      </Reference>
      <Reference URI="/word/header2.xml?ContentType=application/vnd.openxmlformats-officedocument.wordprocessingml.header+xml">
        <DigestMethod Algorithm="http://www.w3.org/2001/04/xmlenc#sha256"/>
        <DigestValue>mCAKgNoVsRUqDp7BxgTOzCxMCgkk0SB+GwEXvegCQ70=</DigestValue>
      </Reference>
      <Reference URI="/word/webSettings.xml?ContentType=application/vnd.openxmlformats-officedocument.wordprocessingml.webSettings+xml">
        <DigestMethod Algorithm="http://www.w3.org/2001/04/xmlenc#sha256"/>
        <DigestValue>xT2ajAnc56RuoMIeEBuBaPomo7Ff94WkE1aWo5GnCV0=</DigestValue>
      </Reference>
      <Reference URI="/word/theme/theme1.xml?ContentType=application/vnd.openxmlformats-officedocument.theme+xml">
        <DigestMethod Algorithm="http://www.w3.org/2001/04/xmlenc#sha256"/>
        <DigestValue>9TZ4mZI8zGI3VflhVf7jIYdeWBzUvylr4fmB98sbr7g=</DigestValue>
      </Reference>
      <Reference URI="/word/media/image2.emf?ContentType=image/x-emf">
        <DigestMethod Algorithm="http://www.w3.org/2001/04/xmlenc#sha256"/>
        <DigestValue>PZhEVsN10xvtfIJyVx0n1YjuXhb+Fuw4l/CS89hebuc=</DigestValue>
      </Reference>
      <Reference URI="/word/glossary/document.xml?ContentType=application/vnd.openxmlformats-officedocument.wordprocessingml.document.glossary+xml">
        <DigestMethod Algorithm="http://www.w3.org/2001/04/xmlenc#sha256"/>
        <DigestValue>YuPFu9sLvajTgS047jUs8FSvKY176QQutUctW8hRL74=</DigestValue>
      </Reference>
      <Reference URI="/word/glossary/webSettings.xml?ContentType=application/vnd.openxmlformats-officedocument.wordprocessingml.webSettings+xml">
        <DigestMethod Algorithm="http://www.w3.org/2001/04/xmlenc#sha256"/>
        <DigestValue>8vb+dnljSWO/SbrmX5QfQZNN5Czus6gGr6xLq5InSFM=</DigestValue>
      </Reference>
      <Reference URI="/word/glossary/settings.xml?ContentType=application/vnd.openxmlformats-officedocument.wordprocessingml.settings+xml">
        <DigestMethod Algorithm="http://www.w3.org/2001/04/xmlenc#sha256"/>
        <DigestValue>OvIARALICuavHowCWI5hLC/UGbtqs1lypQkJqYd2IdY=</DigestValue>
      </Reference>
      <Reference URI="/word/glossary/styles.xml?ContentType=application/vnd.openxmlformats-officedocument.wordprocessingml.styles+xml">
        <DigestMethod Algorithm="http://www.w3.org/2001/04/xmlenc#sha256"/>
        <DigestValue>CQZfT1HGqBOP0FVHFCOPbt4ZcGBkwQCdGq820Zef3FM=</DigestValue>
      </Reference>
      <Reference URI="/word/glossary/fontTable.xml?ContentType=application/vnd.openxmlformats-officedocument.wordprocessingml.fontTable+xml">
        <DigestMethod Algorithm="http://www.w3.org/2001/04/xmlenc#sha256"/>
        <DigestValue>KiPhtKlxAosoqsZP91RNz6j8H7HxGw5i4LsqAlqEiGg=</DigestValue>
      </Reference>
      <Reference URI="/word/settings.xml?ContentType=application/vnd.openxmlformats-officedocument.wordprocessingml.settings+xml">
        <DigestMethod Algorithm="http://www.w3.org/2001/04/xmlenc#sha256"/>
        <DigestValue>yUeQfGGrK8/Dy39aSGBw2bAz1GaT4KZGI5biaCBh/AA=</DigestValue>
      </Reference>
      <Reference URI="/word/footer2.xml?ContentType=application/vnd.openxmlformats-officedocument.wordprocessingml.footer+xml">
        <DigestMethod Algorithm="http://www.w3.org/2001/04/xmlenc#sha256"/>
        <DigestValue>D8MJoSlJLtU35rjrf5eus3AGHaxO3C249ybsyZxy0t8=</DigestValue>
      </Reference>
      <Reference URI="/word/styles.xml?ContentType=application/vnd.openxmlformats-officedocument.wordprocessingml.styles+xml">
        <DigestMethod Algorithm="http://www.w3.org/2001/04/xmlenc#sha256"/>
        <DigestValue>LP2E1riXNrruYti0+SqekTtJP8nJMnIIbGY1sQcaSpw=</DigestValue>
      </Reference>
      <Reference URI="/word/media/image1.jpeg?ContentType=image/jpeg">
        <DigestMethod Algorithm="http://www.w3.org/2001/04/xmlenc#sha256"/>
        <DigestValue>i5L6dPa91f4vprUe/qDpQrrKZLI1MiYL71asHHkAjWs=</DigestValue>
      </Reference>
      <Reference URI="/word/fontTable.xml?ContentType=application/vnd.openxmlformats-officedocument.wordprocessingml.fontTable+xml">
        <DigestMethod Algorithm="http://www.w3.org/2001/04/xmlenc#sha256"/>
        <DigestValue>NiRrr62I+hTOxtLobGfHfzZaC3GH3A1WLcFPzfxsk5M=</DigestValue>
      </Reference>
    </Manifest>
    <SignatureProperties>
      <SignatureProperty Id="idSignatureTime" Target="#idPackageSignature">
        <mdssi:SignatureTime xmlns:mdssi="http://schemas.openxmlformats.org/package/2006/digital-signature">
          <mdssi:Format>YYYY-MM-DDThh:mm:ssTZD</mdssi:Format>
          <mdssi:Value>2025-03-25T21:58:12Z</mdssi:Value>
        </mdssi:SignatureTime>
      </SignatureProperty>
    </SignatureProperties>
  </Object>
  <Object>
    <xd:QualifyingProperties xmlns:xd="http://uri.etsi.org/01903/v1.3.2#" Target="#idPackageSignature">
      <xd:SignedProperties Id="idSignedProperties">
        <xd:SignedSignatureProperties>
          <xd:SigningTime>2025-03-25T21:58:12Z</xd:SigningTime>
          <xd:SigningCertificate>
            <xd:Cert>
              <xd:CertDigest>
                <DigestMethod Algorithm="http://www.w3.org/2001/04/xmlenc#sha256"/>
                <DigestValue>Vty4Znw9JXnI7Fyl57Q34shgY4g2W+IyHObt0NM6InM=</DigestValue>
              </xd:CertDigest>
              <xd:IssuerSerial>
                <X509IssuerName>CN=CA SINPE - PERSONA FISICA v2, OU=DIVISION SISTEMAS DE PAGO, O=BANCO CENTRAL DE COSTA RICA, C=CR, SERIALNUMBER=CPJ-4-000-004017</X509IssuerName>
                <X509SerialNumber>446020935786728275859238936857383905419966933</X509SerialNumber>
              </xd:IssuerSerial>
            </xd:Cert>
          </xd:SigningCertificate>
        </xd:SignedSignatureProperties>
      </xd:SignedProperties>
      <xd:UnsignedProperties>
        <xd:UnsignedSignatureProperties>
          <xd:CertificateValues>
            <xd:EncapsulatedX509Certificate>MIINGzCCCwOgAwIBAgITSwAAAAcAcL/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BF6XA6HE9YkCH70pSq6SpPK5cGU/bH2Bf2YQwaVC2Me6BPTbR4JVp2umLgYvGkDnXDhIbkEUUGLjM3L/cDuKjr5nFpKItFH1OkjcwNmRPx2ufmUXsDcqaETvTNxbu6B8cAx+iccH9iUj5Vv0FKvhx/mTArMNA8lbz92RWrn5iy18OhOEOzlAQMr4TcTbLG2s5LJUlY+sFh0A50aUmLbEFvH+aNLL2znLdWCe0g78WUGA7dHAC1IqvRb/0CObD5Wm16tlkHZdQAac250KFLp4w5dQ8jPey4jAlIDYDs8SpnBqW1+Hhdw8pJvwSe7XcCkZ/cCAwEAAaOCCHUwgghxMBIGCSsGAQQBgjcVAQQFAgMCAAIwIwYJKwYBBAGCNxUCBBYEFPrUlznaBlVQaXszB52TsOeVJ6X1MB0GA1UdDgQWBBQJSP+bVAI23TCkb7PiL4n+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0bRKkh7sw2ZC4RJmz6z0GpP/qEzicFRTCE7C6gehhL7nDNTC/JhXLPAG0NRWxX36KvkvcQA/WXMy80h6SCWnsecFGfF9tPhjQqWykYxfeZl1REj54GXl44ReU+2B8twObeov4G8sHG1nsSR4AhFeVCRBXnSNIWUfqayTiijwU6lgbV3RSh3mNQivZonfBi3DY4ObM2XvnIaBsymfEj0oykCNn+Tx/hIsJ0Z5F9cQd4V5SwaCYggVOtwM+HuZuQitefIR2z1lfw9QoOyvCjdPkRwkHm+Mp3TlDyyItRjaWO676KF6Uiv/f0C1MW1VzWlF0EXoHoKqy9lrrrnt3EadGIUINQW0NMHnJAUNzM92ETUaM/f1vfW6fGuW+IToekCh6rQzkpW/z5BPY1ugLSHiGJYDuSRUqpbqZO3gFrVN/KEAjAg/jZCh1gGoG/eKphNF88mb1d30JV9lbbcLzqRWuhVzgaH5RzNyf/fR1JVjlbVfqmsPw1xehDOd7QcNxW9SRFmEuiJH6sho/k8erKm4K/LP5jqJjHgtT9zqYwL+Y+Ntipe+9TuRDytFQ2wjsEji14N5h00XXPoW8wn7TdywkVAkq0IUUa1DqSDUwybgZOGrGS5tIq71yPPOvvcaYwm7RJf/PQkI=</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QYJKoZIhvcNAQcCoIIKwjCCCr4CAQMxDzANBglghkgBZQMEAgEFADBzBgsqhkiG9w0BCRABBKBkBGIwYAIBAQYIYIE8AQEBAQUwMTANBglghkgBZQMEAgEFAAQghwdtwi0Q6LR70822q7/gWa0nsJSn8Rfy/tPnJMPhxgoCBCG+D6sYDzIwMjUwMzI1MjE1ODIz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UwMzI1MjE1ODIzWjAvBgkqhkiG9w0BCQQxIgQgFUuRu+33EoIKMnmCmB3ThU7acBOom3ku/idYsEycFlowNwYLKoZIhvcNAQkQAi8xKDAmMCQwIgQgrKszXYj6Q2nTJpWV/NZakemXG2IrBO983WoSsYOW808wDQYJKoZIhvcNAQEBBQAEggEAyGd2jaNtaFE2FDEYW/Zt43wiT2sGRQgXWKwlMVQfmi7nETq2c2bDfwWiii2F3nmWjaKY/4zvuEDzK5YM5wH9JQZtBc20t9ycw8NBEHW3WgZGsdcM0iHD521b9yMIgk3Hsrwzkc1S3EsEY0L+ClXHr2/wHCBhpfJz4Pw/x+9rDQSQJAtk31Yf01o6Dvrixh+ASKsgPx0flnC/KLgCsJbj5ua0fP9JqjkfnwZUmHKd9nOmk+6jLIn11gPfYwhjoih0N6rythOfzCyE3hyC80QIV/n/PlELxt+5B+6RSn+JuCgbPTAwWxX3G82jN9HjMVkZUP9r72x28T6yyLE1cn6QPw==</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UwMjI4MTkwMTExWhcNMjUwNDI5MDcyMTExWqBfMF0wHwYDVR0jBBgwFoAUsLvgCC5LE2jw0IBEA2ekP/8lY/YwEAYJKwYBBAGCNxUBBAMCAQAwCgYDVR0UBAMCAT8wHAYJKwYBBAGCNxUEBA8XDTI1MDQyODE5MTExMVowDQYJKoZIhvcNAQENBQADggIBAIjTzTUCSVkK9/+dau3rz2TMnrHfFmegqPXhGGiFZX6qNjiZVkuNHwvlQ9i+nqf+RGmr40m2gVko2zWgrrKTBWenT8QNCHlLCRirI02CKweqC06BdnA+czv/CUxuXp/y3ol78pc/P4SfIN/xT5zPI8eXsOjpTqgcvxZC0a0rWOqVF7Le5YvjKbJ7MdDu25L9RqPTXTKmQVBRUkQQiTvApf+ma+NoARe8J+n6v2aT7fHfu/9yV0mXMz1Pe8VfHk39LbH9I4Um1Gji7ewl7Eo/MgM5yA5+/89/BjTx9eQnIaFHJri+PSnnRAytORXPtggpU/fZGMYJvDcbEwxzb1B7teyXlmKkCkutcFCf7N+3QCuAWLYYe1l20bnvUbjlxdM5lBHpdpZVeOqJLVyKflwaJKqp8N3e+jZa2l23573MOgKkW/xq85drNFdqZSZMUM7o/CuKX2oJhy4poR7X+SnVFjV0Ulz/NGYXpA4TYcwZV8oKy7/galsmMhp9F7au32eNO+deYO3nvIu829cnmn6JdVR+L21Vt84w38sH9gfvDdmt04CIO0Wy1canXMve/zElDLy3qDghlOs3HahM7Dcu0+2X5ggYX3xYSGUlZL84dxvbE+MjINjwdHXWZ5QF8W7MmXF6Wt+J1SiHaygS5t0Y6pc5AHMNjxVx4rG8eOYw3kuc</xd:EncapsulatedCRLValue>
                <xd:EncapsulatedCRLValue>MIIDHjCCAQYCAQEwDQYJKoZIhvcNAQENBQAwczEZMBcGA1UEBRMQQ1BKLTItMTAwLTA5ODMxMTENMAsGA1UECxMERENGRDEPMA0GA1UEChMGTUlDSVRUMQswCQYDVQQGEwJDUjEpMCcGA1UEAxMgQ0EgUkFJWiBOQUNJT05BTCAtIENPU1RBIFJJQ0EgdjIXDTI1MDEwODE2NDc1NloXDTI1MDUwOTA1MDc1NlqgXzBdMB8GA1UdIwQYMBaAFODy/n3ERE5Q5DX9CImPToQZRDNAMBAGCSsGAQQBgjcVAQQDAgEAMAoGA1UdFAQDAgEjMBwGCSsGAQQBgjcVBAQPFw0yNTA1MDgxNjU3NTZaMA0GCSqGSIb3DQEBDQUAA4ICAQA5jHRx4rKQAshHd6sGv48RtrrNbMI99NHIeUi7sTW3pDl31X7wPa6ZghTT7Et36OpqzlubL6J+L83Z3Plnv97kYw42wb3Z5B6JZ01m/m+H9QSEPsaJgt8NwxPecqHeNtUzncinc15Td/D8L5H+bm0Oqrn86rw1jupqfPaTlcqyomympwXY4pqfUfeW9Zrx49G71fLzUCcxc8c1HXnmuNZ3GE84z6nblYI/r9V7UD/5IpqYRZ/GTC1JR8VBamKicUgKklb0GdGj3JYUIM1LbqVjcvQihB3fGILAW5Ve6NKhMzn3kBrezCROUE4uXX0ZSm38rBg/dlGYzHjpTWJocN7GLImfHxQCng1LC6UMDpOtFb+4ViRspAeu59JhDdrm8XRCneB5FnvqN7g3RdQqikLbsvdce5Xy21imyHV5L7X9KWw9m+QYb5QophYUidplGEbx5cBZMRy9eGNVEu1CMqIWyk4SNaGNcE5s1emw45QyKWlBSoqWwZDaukXL5q2vhg5U78h6tODek57BOOCblsClX/UdEUkEe9Xutg3oVn3M+BY95UQ4pSocSzseubiTXCugjcqZtOQPUSeipI7TVzjOJjuG8L9sbt/o4KV8vi5EgMZxVUbvQoTpJpR63Cq0pfcW+8AenWFUdhzj9aDil7fyub5HS7TM9XPPBQYFLNaR0w==</xd:EncapsulatedCRLValue>
              </xd:CRLValues>
            </xd:RevocationValues>
          </TimeStampValidationData>
          <xd:CompleteCertificateRefs>
            <xd:CertRefs>
              <xd:Cert>
                <xd:CertDigest>
                  <DigestMethod Algorithm="http://www.w3.org/2001/04/xmlenc#sha256"/>
                  <DigestValue>OtPATwbgzMPtjxy6d38e2YWwmt/86c/BixjKH5Ud+e0=</DigestValue>
                </xd:CertDigest>
                <xd:IssuerSerial>
                  <X509IssuerName>CN=CA POLITICA PERSONA FISICA - COSTA RICA v2, OU=DCFD, O=MICITT, C=CR, SERIALNUMBER=CPJ-2-100-098311</X509IssuerName>
                  <X509SerialNumber>1672555889926151746583134727032974558336385031</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CRLRefs>
              <xd:CRLRef>
                <xd:DigestAlgAndValue>
                  <DigestMethod Algorithm="http://www.w3.org/2001/04/xmlenc#sha256"/>
                  <DigestValue>r8omPE1jxzFJ2mofQ2ADqrJCr8yKWdPBq2j8nlH44T0=</DigestValue>
                </xd:DigestAlgAndValue>
                <xd:CRLIdentifier>
                  <xd:Issuer>SERIALNUMBER=CPJ-2-100-098311,C=CR,O=MICITT,OU=DCFD,CN=CA POLITICA PERSONA FISICA - COSTA RICA v2</xd:Issuer>
                  <xd:IssueTime>2025-02-28T18:55:01Z</xd:IssueTime>
                  <xd:Number>63</xd:Number>
                </xd:CRLIdentifier>
              </xd:CRLRef>
              <xd:CRLRef>
                <xd:DigestAlgAndValue>
                  <DigestMethod Algorithm="http://www.w3.org/2001/04/xmlenc#sha256"/>
                  <DigestValue>XfJJsnf7gsMVHvql882LP2iiDZ0wkSzCd/Rf8pQeVlA=</DigestValue>
                </xd:DigestAlgAndValue>
                <xd:CRLIdentifier>
                  <xd:Issuer>SERIALNUMBER=CPJ-2-100-098311,OU=DCFD,O=MICITT,C=CR,CN=CA RAIZ NACIONAL - COSTA RICA v2</xd:Issuer>
                  <xd:IssueTime>2025-01-08T16:47:56Z</xd:IssueTime>
                  <xd:Number>35</xd:Number>
                </xd:CRLIdentifier>
              </xd:CRLRef>
            </xd:CRLRefs>
            <xd:OCSPRefs>
              <xd:OCSPRef>
                <xd:OCSPIdentifier>
                  <xd:ResponderID>
                    <xd:ByKey>h/C2PuLaqQp8YVffDg5OZjM82c4=</xd:ByKey>
                  </xd:ResponderID>
                  <xd:ProducedAt>2025-03-25T21:58:23Z</xd:ProducedAt>
                </xd:OCSPIdentifier>
                <xd:DigestAlgAndValue>
                  <DigestMethod Algorithm="http://www.w3.org/2001/04/xmlenc#sha256"/>
                  <DigestValue>YAQqfHta0RYC16BkTSFR8fUOPm27kvs05gAuw09jsIU=</DigestValue>
                </xd:DigestAlgAndValue>
              </xd:OCSPRef>
            </xd:OCSPRefs>
          </xd:CompleteRevocationRefs>
          <xd:RevocationValues>
            <xd:CRLValues>
              <xd:EncapsulatedCRLValue>MIIDKDCCARACAQEwDQYJKoZIhvcNAQENBQAwfTEZMBcGA1UEBRMQQ1BKLTItMTAwLTA5ODMxMTELMAkGA1UEBhMCQ1IxDzANBgNVBAoTBk1JQ0lUVDENMAsGA1UECxMERENGRDEzMDEGA1UEAxMqQ0EgUE9MSVRJQ0EgUEVSU09OQSBGSVNJQ0EgLSBDT1NUQSBSSUNBIHYyFw0yNTAyMjgxODU1MDFaFw0yNTA0MjkwNzE1MDFaoF8wXTAfBgNVHSMEGDAWgBRonWk2y4Rue+qTYRn/WDAd1f9cyzAQBgkrBgEEAYI3FQEEAwIBADAKBgNVHRQEAwIBPzAcBgkrBgEEAYI3FQQEDxcNMjUwNDI4MTkwNTAxWjANBgkqhkiG9w0BAQ0FAAOCAgEAP4mvSFteswTLcbQb08u5JBeHwXWb4TYta+0AZ1EKVoTbyzYVlPeKbAX56p1Z5tqBOY0LFh98gepa73/3dUqojY9P+sHQx6gfagW/WfXhZGa1NqBkV07Os0drMV2nxXzWvaikMmqN0ArgXVOXpk0pRxS5tQqp9FbVB/2IvH/d9KVi+EgoJT5LkrZf0Fgh+YBzRhD9zxipLUV2MnIi7EqG6zMZdgic5BT9poeFRzdK7pQ41pTfqMYW2mulxEZmV8RfG90Cit8cAVO31SODmIBbUtXvDfcKuzBwD6ympYaMPOZufGGNhk02aPxP7MPlqbS7v1DNcK7Wn54JKCbFiYun4aJEijhsZOR7kWQaIUfc2bmzHrqA5EZ7KWYdY548uqGTT3BBPE4LqWo2V3RXk8oDujnwi3BDPHD7BxpRo7Xsc+uRUiLtKSfmwZMWBwyFMwFnAe5EndeUO9Rjkvjx8egGsxCsfFyTY7QUrgFW1bsKO0zjum9k91EyvVAxVQZbkP9XTZThEph0rlFCTR6vOJApPHakBoNuacxHuwV+21EOBsHy7oI5ejpyznWOSBd2J7iRQ8Uk/GLEATBXUdNtBaBsiArEqihcSAqZzuRp0SXTcHaM3G+9zE4V3fhe0+hA4LMDy3P0VBewv7yV5oKj6xBzVQkXX4S8cWZezOaTLE5EE7c=</xd:EncapsulatedCRLValue>
              <xd:EncapsulatedCRLValue>MIIDHjCCAQYCAQEwDQYJKoZIhvcNAQENBQAwczEZMBcGA1UEBRMQQ1BKLTItMTAwLTA5ODMxMTENMAsGA1UECxMERENGRDEPMA0GA1UEChMGTUlDSVRUMQswCQYDVQQGEwJDUjEpMCcGA1UEAxMgQ0EgUkFJWiBOQUNJT05BTCAtIENPU1RBIFJJQ0EgdjIXDTI1MDEwODE2NDc1NloXDTI1MDUwOTA1MDc1NlqgXzBdMB8GA1UdIwQYMBaAFODy/n3ERE5Q5DX9CImPToQZRDNAMBAGCSsGAQQBgjcVAQQDAgEAMAoGA1UdFAQDAgEjMBwGCSsGAQQBgjcVBAQPFw0yNTA1MDgxNjU3NTZaMA0GCSqGSIb3DQEBDQUAA4ICAQA5jHRx4rKQAshHd6sGv48RtrrNbMI99NHIeUi7sTW3pDl31X7wPa6ZghTT7Et36OpqzlubL6J+L83Z3Plnv97kYw42wb3Z5B6JZ01m/m+H9QSEPsaJgt8NwxPecqHeNtUzncinc15Td/D8L5H+bm0Oqrn86rw1jupqfPaTlcqyomympwXY4pqfUfeW9Zrx49G71fLzUCcxc8c1HXnmuNZ3GE84z6nblYI/r9V7UD/5IpqYRZ/GTC1JR8VBamKicUgKklb0GdGj3JYUIM1LbqVjcvQihB3fGILAW5Ve6NKhMzn3kBrezCROUE4uXX0ZSm38rBg/dlGYzHjpTWJocN7GLImfHxQCng1LC6UMDpOtFb+4ViRspAeu59JhDdrm8XRCneB5FnvqN7g3RdQqikLbsvdce5Xy21imyHV5L7X9KWw9m+QYb5QophYUidplGEbx5cBZMRy9eGNVEu1CMqIWyk4SNaGNcE5s1emw45QyKWlBSoqWwZDaukXL5q2vhg5U78h6tODek57BOOCblsClX/UdEUkEe9Xutg3oVn3M+BY95UQ4pSocSzseubiTXCugjcqZtOQPUSeipI7TVzjOJjuG8L9sbt/o4KV8vi5EgMZxVUbvQoTpJpR63Cq0pfcW+8AenWFUdhzj9aDil7fyub5HS7TM9XPPBQYFLNaR0w==</xd:EncapsulatedCRLValue>
            </xd:CRLValues>
            <xd:OCSPValues>
              <xd:EncapsulatedOCSPValue>MIIGlQoBAKCCBo4wggaKBgkrBgEFBQcwAQEEggZ7MIIGdzCBxaIWBBSH8LY+4tqpCnxhV98ODk5mMzzZzhgPMjAyNTAzMjUyMTU4MjNaMIGZMIGWMEwwCQYFKw4DAhoFAAQUzgxHzN03kqP+e9oD7BphnZQwSGIEFAlI/5tUAjbdMKRvs+Ivif5fd8qZAhMUABG51YcT84UN5yfLAAIAEbnVgAAYDzIwMjUwMzI1MjEzNjUxWqARGA8yMDI1MDMyNzA5NTY1MVqhIDAeMBwGCSsGAQQBgjcVBAQPFw0yNTAzMjYyMTQ2NTFaMA0GCSqGSIb3DQEBCwUAA4IBAQBra5/0Y6IOFbqbr9M7jm9iDVLfqljoLHU5tOu33IxiCl5aec0+OEsQ2HZ4Rc64zjzzSw/8JsL+nSTIU76Nz5r7uGqBXZBwIPr0RlfMXUmcghnxbtm+iuocJvEXXeY1JoVfTFFvucoWNswUlBjzhIDOmWmvO8CmF1SrmPkxWNavuIpaHNr7B18nlY75Ode4FSAq29EZLJ/xyr6P9Ul4R/P65i+t3W1U/uA3AIfiUUKicsB7nvbg7tqxsU1FOhUkjrnAzvdg5humchaiPGjCWRi1n/pxLx8Z6MchO5AoD/wwg4HP5FqAisRhQpAtZGALs91KB5h00nYT0YGmyw4jlNpEoIIElzCCBJMwggSPMIIDd6ADAgECAhMUABf90vQN4TeVTlmXAAIAF/3SMA0GCSqGSIb3DQEBCwUAMIGZMRkwFwYDVQQFExBDUEotNC0wMDAtMDA0MDE3MQswCQYDVQQGEwJDUjEkMCIGA1UEChMbQkFOQ08gQ0VOVFJBTCBERSBDT1NUQSBSSUNBMSIwIAYDVQQLExlESVZJU0lPTiBTSVNURU1BUyBERSBQQUdPMSUwIwYDVQQDExxDQSBTSU5QRSAtIFBFUlNPTkEgRklTSUNBIHYyMB4XDTI1MDMxODIxMTI1MloXDTI1MDQwMTIxMTI1MlowHjEcMBoGA1UEAxMTU0ktQVBPQ1MtMTAxLmZkaS5jcjCCASIwDQYJKoZIhvcNAQEBBQADggEPADCCAQoCggEBAMvTBnbFAbIhbEM57KWzF2WLtQ04Lo8+97sCRPFjFCOrFeKFv7rvmyP7cRctk9xvFIusMdu97p+yKAsWQhnwT0GwopRLfu5awAg93Afu03SB2wNJdAHCQT7rEebPcxj0hjE5pjK+i24e7/Hz6VkNeapqyy08a1Ogmaf3qN1tnXkRfPAGsVMtnj6eaOHjMuRk9frArm2jjwlHq9basxLNZo0nAThIr9pd0iNx8peUj5KHR8N/c2ZbuZG2VHViSHYdrPgPC49dUe84kQdSSRSVTVUIjPvkaZli5fj2Cb1IYbNtWQas1esVCvqUd9fXP69TVDU29hbx5sM42pEciPGZ6CECAwEAAaOCAUgwggFEMD0GCSsGAQQBgjcVBwQwMC4GJisGAQQBgjcVCIXE6luC0eM1lZEbgvmXGIaly2uBf4P2/HeBuPEzAgFkAgEHMBMGA1UdJQQMMAoGCCsGAQUFBwMJMA4GA1UdDwEB/wQEAwIHgDAbBgkrBgEEAYI3FQoEDjAMMAoGCCsGAQUFBwMJMA8GCSsGAQUFBzABBQQCBQAwHwYDVR0jBBgwFoAUCUj/m1QCNt0wpG+z4i+J/l93ypkwHQYDVR0OBBYEFIfwtj7i2qkKfGFX3w4OTmYzPNnOMB4GA1UdEQQXMBWCE1NJLUFQT0NTLTEwMS5mZGkuY3IwUAYJKwYBBAGCNxkCBEMwQaA/BgorBgEEAYI3GQIBoDEEL1MtMS01LTIxLTMyMzk1NTA4NzgtNzUzNzk5NzM5LTE3NTY2MDE1MDMtMTA3MTMzMA0GCSqGSIb3DQEBCwUAA4IBAQAG3MIiaeqCvlnpdy0RRLt4aiadZmSVY32G2iajCwbvLwFG3IkL425FJArEQKOr4H6uBbH/klFKkFUki6Lt2K4Sd6TKHBN13cOh3LvkTZcFkQJaTSyvgqDfPeFTtzVbe8lS1K7oZv+tpkQIhGHhZCvDLwQZsn6lgxIrfVaSrPRJm7vxwCNdyLbrUbrlO0iknMZ7c+XbsFL37T59nczYvtolo8yEPDVth9lx+jkH5e/oiyfjsmAw3f5yUQ2SOCrFmpgZ4t3cM4etpjPjmRL2p0c6NDJNv6iyJBNFZXW94uHrr3QEVTkhE8Xe08EA25H2vX0WzVLvivI0JUVCLSWChc8X</xd:EncapsulatedOCSPValue>
            </xd:OCSPValues>
          </xd:RevocationValues>
          <xd:SigAndRefsTimeStamp>
            <CanonicalizationMethod Algorithm="http://www.w3.org/TR/2001/REC-xml-c14n-20010315"/>
            <xd:EncapsulatedTimeStamp>MIIK0QYJKoZIhvcNAQcCoIIKwjCCCr4CAQMxDzANBglghkgBZQMEAgEFADBzBgsqhkiG9w0BCRAB
BKBkBGIwYAIBAQYIYIE8AQEBAQUwMTANBglghkgBZQMEAgEFAAQgc4oQ73IZvL221UbEtIgVMcuS
GtuQH7D/hEwu3jreUyMCBCG+D6wYDzIwMjUwMzI1MjE1ODIzWjAEgAIB9AEB/6CCB8Iwgge+MIIF
pqADAgECAhNpAAAABkizA8ZASsv4AAAAAAAGMA0GCSqGSIb3DQEBDQUAMIGAMRkwFwYDVQQFExBD
UEotMi0xMDAtMDk4MzExMQswCQYDVQQGEwJDUjEPMA0GA1UEChMGTUlDSVRUMQ0wCwYDVQQLEwRE
Q0ZEMTYwNAYDVQQDEy1DQSBQT0xJVElDQSBTRUxMQURPIERFIFRJRU1QTyAtIENPU1RBIFJJQ0Eg
djIwHhcNMjQwMzIwMTY0OTMxWhcNMzEwMjI1MjE1NzQzWjB0MRkwFwYDVQQFExBDUEotNC0wMDAt
MDA0MDE3MQswCQYDVQQGEwJDUjEkMCIGA1UEChMbQkFOQ08gQ0VOVFJBTCBERSBDT1NUQSBSSUNB
MQ0wCwYDVQQLEwQwMDAxMRUwEwYDVQQDEwxUU0EgU0lOUEUgdjMwggEiMA0GCSqGSIb3DQEBAQUA
A4IBDwAwggEKAoIBAQDd302ZUnc6yAsf/8zVlz72GhkgDlKERDslo/vZpRtU1OvkCG4rE62wXhTv
ecFALoP/VZrUgtAD66y9r29MDq9a7CRE0/I8uetV6Yt/DhB0zy08g83a7NUqwXLM21In0SVGxgEJ
nVku+QtUNz5KIf0w+Q9wzp3hBBpeVOmDRyOendOQDFVattNaG9UERrqqD18f+ZbiEQLEaGbcnAdt
/u9tWOmSF769/LfiUspzSJFPT5ILoZWbtTXaG+V0bXiwLyQgQesL9ASvAn5BlSBDeDVwGnQ+cZVN
oXzaeol+qm749NdsdgtH3kRaVbNi66t2Gh25X80enceMng/QtaQXdjOtAgMBAAGjggM6MIIDNjCB
ugYDVR0gBIGyMIGvMIGsBghggTwBAQEBBTCBnzBwBggrBgEFBQcCAjBkHmIASQBtAHAAbABlAG0A
ZQBuAHQAYQAgAGwAYQAgAEEAdQB0AG8AcgBpAGQAYQBkACAAZABlACAARQBzAHQAYQBtAHAAYQBk
AG8AIABkAGUAIABUAGkAZQBtAHAAbwAgAHYAMzArBggrBgEFBQcCARYfaHR0cDovL3RzYS5zaW5w
ZS5maS5jci90c2FodHRwLzAWBgNVHSUBAf8EDDAKBggrBgEFBQcDCDAOBgNVHQ8BAf8EBAMCBsAw
HQYDVR0OBBYEFIJ8NgzOR7R8XR0Qgmmt5fcK41hwMB8GA1UdIwQYMBaAFLC74AguSxNo8NCARANn
pD//JWP2MIH0BgNVHR8EgewwgekwgeaggeOggeCGa2h0dHA6Ly93d3cuZmlybWFkaWdpdGFsLmdv
LmNyL3JlcG9zaXRvcmlvL0NBJTIwUE9MSVRJQ0ElMjBTRUxMQURPJTIwREUlMjBUSUVNUE8lMjAt
JTIwQ09TVEElMjBSSUNBJTIwdjIuY3JshnFodHRwOi8vd3d3Lm1pY2l0LmdvLmNyL2Zpcm1hZGln
aXRhbC9yZXBvc2l0b3Jpby9DQSUyMFBPTElUSUNBJTIwU0VMTEFETyUyMERFJTIwVElFTVBPJTIw
LSUyMENPU1RBJTIwUklDQSUyMHYyLmNybDCCAQgGCCsGAQUFBwEBBIH7MIH4MHcGCCsGAQUFBzAC
hmtodHRwOi8vd3d3LmZpcm1hZGlnaXRhbC5nby5jci9yZXBvc2l0b3Jpby9DQSUyMFBPTElUSUNB
JTIwU0VMTEFETyUyMERFJTIwVElFTVBPJTIwLSUyMENPU1RBJTIwUklDQSUyMHYyLmNydDB9Bggr
BgEFBQcwAoZxaHR0cDovL3d3dy5taWNpdC5nby5jci9maXJtYWRpZ2l0YWwvcmVwb3NpdG9yaW8v
Q0ElMjBQT0xJVElDQSUyMFNFTExBRE8lMjBERSUyMFRJRU1QTyUyMC0lMjBDT1NUQSUyMFJJQ0El
MjB2Mi5jcnQwDAYDVR0TAQH/BAIwADANBgkqhkiG9w0BAQ0FAAOCAgEASwJewvhTnyIVu3f4DuhD
M58hIwnwIkw13t4QMXkDkPF+tRdoK2Or3yjOhSRkB8J3XGFCG2wZhV7nmlw4sigEScceMePIZWa2
HDBBDasx34F6N/MqBETx+hPI7Su/V2qnFdaseYts8ScPgtCFJBkpexuHy3/GmfdxxgmfT1DSxXYB
707aDXs2DJG7PsK121RYEjRMsEPmv1//7YG3eJrQkUQ0wTdpNE9Z1yd4BBJeOW/jP42Cc80NkYsX
nOpPn2od02oB1z2nI1mK+eP3MYmlBbHBTEf/c5OQ9uDbs+IcSR6fB3s9pnMUwZoRRwfde7xQR/XJ
nsNzmq/wXhhH6uMehsJRUWMYE0j3ZXgH6FEDFhqN/0uJ2vScOuE/YNov1nPftI4mI0tf+aAaXRuS
7wy0WXwW/Nqg5vPF3xcWL6yMY9rSbAaLSLkzHJmVD6uLE9Suq3pt4uYZifdoVPNFXoTOjTWxmtTQ
OTUNGOY4p/0tmMiOl5gILGnVuPiOLzbPL4YfKFtmW5ijoc2WAon6Fz7W+2jv4hvgTec8JCW/lQm0
a+zk/j+jrgaSgYg+cnH9syb3aWu7wu7SpKUWili9pA1Ks6N3M3oRY5/SvlnL+1CjVZ++sffrN3e8
9+Gj3WMYLy920yS7pugL6NzBc4oZHa9RwvAD38L0V26hvTpjCS0yXssxggJrMIICZwIBATCBmDCB
gDEZMBcGA1UEBRMQQ1BKLTItMTAwLTA5ODMxMTELMAkGA1UEBhMCQ1IxDzANBgNVBAoTBk1JQ0lU
VDENMAsGA1UECxMERENGRDE2MDQGA1UEAxMtQ0EgUE9MSVRJQ0EgU0VMTEFETyBERSBUSUVNUE8g
LSBDT1NUQSBSSUNBIHYyAhNpAAAABkizA8ZASsv4AAAAAAAGMA0GCWCGSAFlAwQCAQUAoIGkMBoG
CSqGSIb3DQEJAzENBgsqhkiG9w0BCRABBDAcBgkqhkiG9w0BCQUxDxcNMjUwMzI1MjE1ODIzWjAv
BgkqhkiG9w0BCQQxIgQgRZ/njv0YIFflOc3Ks5hURSTEV934ueXao1U4ZdNsmz0wNwYLKoZIhvcN
AQkQAi8xKDAmMCQwIgQgrKszXYj6Q2nTJpWV/NZakemXG2IrBO983WoSsYOW808wDQYJKoZIhvcN
AQEBBQAEggEAk0Pweu8eEP9UYhAgksiodfzuvbYXjQ1yqduszv4NjFrJkhubI/u/6GBy4HkgoQf4
AM/3IcLeqQ19Gkys2s/xu3WgEr0w4WjCdq4inZgjp0WrTagRt98w3o7uejC0Undib17lqqAwClnt
d/tW46bgDhzr1YIDjSX/ypISF7Il4WspDe6+q7AYNzkhXxdxd6Z1LAcZpF9wHzO/d9V0SoDzAgF6
T+7xlCjRJq/Bzekf8T3dAFYWiyQx80bALPRIVnRwvjqpW+cXOcgN9B3P6eGEPSZyc7MepUbstgAG
tnP+kMhOdkKnCNZ4U8BVwwtTu0PdZs7tUDSCGFEvmhuiyF5hfQ==</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p:properties xmlns:p="http://schemas.microsoft.com/office/2006/metadata/properties" xmlns:xsi="http://www.w3.org/2001/XMLSchema-instance">
  <documentManagement/>
</p:properties>
</file>

<file path=customXml/item2.xml><?xml version="1.0" encoding="utf-8"?>
<?mso-contentType ?>
<p:Policy xmlns:p="office.server.policy" id="" local="true">
  <p:Name>Correspondencia</p:Name>
  <p:Description/>
  <p:Statement/>
  <p:PolicyItems>
    <p:PolicyItem featureId="Microsoft.Office.RecordsManagement.PolicyFeatures.Expiration" staticId="0x0101006C63A49C8B5D254A9448B5BC08F87153|-2024683444" UniqueId="99412054-8896-471f-819b-17095059c792">
      <p:Name>Retention</p:Name>
      <p:Description>Automatic scheduling of content for processing, and performing a retention action on content that has reached its due date.</p:Description>
      <p:CustomData>
        <Schedules nextStageId="2">
          <Schedule type="Default">
            <stages>
              <data stageId="1">
                <formula id="Microsoft.Office.RecordsManagement.PolicyFeatures.Expiration.Formula.BuiltIn">
                  <number>0</number>
                  <property>Modified</property>
                  <propertyId>28cf69c5-fa48-462a-b5cd-27b6f9d2bd5f</propertyId>
                  <period>days</period>
                </formula>
                <action type="action" id="Microsoft.Office.RecordsManagement.PolicyFeatures.Expiration.Action.Record"/>
              </data>
            </stages>
          </Schedule>
        </Schedules>
      </p:CustomData>
    </p:PolicyItem>
  </p:PolicyItems>
</p:Policy>
</file>

<file path=customXml/item3.xml><?xml version="1.0" encoding="utf-8"?>
<ct:contentTypeSchema xmlns:ct="http://schemas.microsoft.com/office/2006/metadata/contentType" xmlns:ma="http://schemas.microsoft.com/office/2006/metadata/properties/metaAttributes" ct:_="" ma:_="" ma:contentTypeName="Documento" ma:contentTypeID="0x010100DD7643C823B15444B71C04A601D6EE74" ma:contentTypeVersion="1" ma:contentTypeDescription="Crear nuevo documento." ma:contentTypeScope="" ma:versionID="458c6acbc1d7c5bd8b81e3ee215bd3bd">
  <xsd:schema xmlns:xsd="http://www.w3.org/2001/XMLSchema" xmlns:xs="http://www.w3.org/2001/XMLSchema" xmlns:p="http://schemas.microsoft.com/office/2006/metadata/properties" xmlns:ns2="8a0a4788-06ca-437b-bfc6-ffe2f4a28eed" targetNamespace="http://schemas.microsoft.com/office/2006/metadata/properties" ma:root="true" ma:fieldsID="d57a313703f793972c19d0f6f39a7679" ns2:_="">
    <xsd:import namespace="8a0a4788-06ca-437b-bfc6-ffe2f4a28eed"/>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0a4788-06ca-437b-bfc6-ffe2f4a28eed" elementFormDefault="qualified">
    <xsd:import namespace="http://schemas.microsoft.com/office/2006/documentManagement/types"/>
    <xsd:import namespace="http://schemas.microsoft.com/office/infopath/2007/PartnerControls"/>
    <xsd:element name="SharedWithUsers" ma:index="8"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ct:contentTypeSchema xmlns:ct="http://schemas.microsoft.com/office/2006/metadata/contentType" xmlns:ma="http://schemas.microsoft.com/office/2006/metadata/properties/metaAttributes" ct:_="" ma:_="" ma:contentTypeName="Correspondencia Interna" ma:contentTypeID="0x010100E97154E09FCE6A4E8EAEBD5C54DD1AE4010077A128027556604CBED7EA411F4AB8BC" ma:contentTypeVersion="88" ma:contentTypeDescription="Crear nuevo documento." ma:contentTypeScope="" ma:versionID="014a875e540579a57513672af9c06fbc">
  <xsd:schema xmlns:xsd="http://www.w3.org/2001/XMLSchema" xmlns:xs="http://www.w3.org/2001/XMLSchema" xmlns:p="http://schemas.microsoft.com/office/2006/metadata/properties" xmlns:ns1="http://schemas.microsoft.com/sharepoint/v3" xmlns:ns2="b875e23b-67d9-4b2e-bdec-edacbf90b326" targetNamespace="http://schemas.microsoft.com/office/2006/metadata/properties" ma:root="true" ma:fieldsID="9a9d3e0d4eed18338327f59cd6bdecb8" ns1:_="" ns2:_="">
    <xsd:import namespace="http://schemas.microsoft.com/sharepoint/v3"/>
    <xsd:import namespace="b875e23b-67d9-4b2e-bdec-edacbf90b326"/>
    <xsd:element name="properties">
      <xsd:complexType>
        <xsd:sequence>
          <xsd:element name="documentManagement">
            <xsd:complexType>
              <xsd:all>
                <xsd:element ref="ns2:Subject1" minOccurs="0"/>
                <xsd:element ref="ns2:FirmadoPor" minOccurs="0"/>
                <xsd:element ref="ns2:Firmado" minOccurs="0"/>
                <xsd:element ref="ns2:e78d451c341b4341be14d5956588aac4" minOccurs="0"/>
                <xsd:element ref="ns2:TaxCatchAll" minOccurs="0"/>
                <xsd:element ref="ns2:TaxCatchAllLabel" minOccurs="0"/>
                <xsd:element ref="ns2:e698785e6df848ea9657bea28744f893" minOccurs="0"/>
                <xsd:element ref="ns2:l7effaed12754cb5ac10c41f8d7b4c94" minOccurs="0"/>
                <xsd:element ref="ns2:FechaDocumento" minOccurs="0"/>
                <xsd:element ref="ns2:FechaEnvio" minOccurs="0"/>
                <xsd:element ref="ns2:Año" minOccurs="0"/>
                <xsd:element ref="ns2:InformarA" minOccurs="0"/>
                <xsd:element ref="ns2:InformativoResolutivo" minOccurs="0"/>
                <xsd:element ref="ns2:AcuseRecibo" minOccurs="0"/>
                <xsd:element ref="ns2:EstadoCorrespondencia" minOccurs="0"/>
                <xsd:element ref="ns2:Responsable" minOccurs="0"/>
                <xsd:element ref="ns2:PlazoArchivo" minOccurs="0"/>
                <xsd:element ref="ns2:ObservacionesCorrespondencia" minOccurs="0"/>
                <xsd:element ref="ns2:i59047726d7740049efd9a6f532367cb" minOccurs="0"/>
                <xsd:element ref="ns2:c7a4f14da8a146089ab80d380d2664ad" minOccurs="0"/>
                <xsd:element ref="ns2:n32f5b5d94d147d6ae4b36230db37881" minOccurs="0"/>
                <xsd:element ref="ns1:_dlc_Exempt" minOccurs="0"/>
                <xsd:element ref="ns1:_dlc_ExpireDate" minOccurs="0"/>
                <xsd:element ref="ns1:_dlc_ExpireDateSav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36" nillable="true" ma:displayName="Excluir de la directiva" ma:hidden="true" ma:internalName="_dlc_Exempt" ma:readOnly="true">
      <xsd:simpleType>
        <xsd:restriction base="dms:Unknown"/>
      </xsd:simpleType>
    </xsd:element>
    <xsd:element name="_dlc_ExpireDate" ma:index="37" nillable="true" ma:displayName="Fecha de expiración" ma:description="" ma:hidden="true" ma:indexed="true" ma:internalName="_dlc_ExpireDate" ma:readOnly="true">
      <xsd:simpleType>
        <xsd:restriction base="dms:DateTime"/>
      </xsd:simpleType>
    </xsd:element>
    <xsd:element name="_dlc_ExpireDateSaved" ma:index="38" nillable="true" ma:displayName="Fecha de expiración original" ma:hidden="true" ma:internalName="_dlc_ExpireDateSaved"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b875e23b-67d9-4b2e-bdec-edacbf90b326" elementFormDefault="qualified">
    <xsd:import namespace="http://schemas.microsoft.com/office/2006/documentManagement/types"/>
    <xsd:import namespace="http://schemas.microsoft.com/office/infopath/2007/PartnerControls"/>
    <xsd:element name="Subject1" ma:index="8" nillable="true" ma:displayName="Asunto Correspondencia" ma:internalName="Subject1">
      <xsd:simpleType>
        <xsd:restriction base="dms:Text"/>
      </xsd:simpleType>
    </xsd:element>
    <xsd:element name="FirmadoPor" ma:index="9" nillable="true" ma:displayName="Firmado por" ma:description="En el caso de que este campo cambie en medio de la ejecución de un flujo de trabajo de Firmar documento Oficial, se debe chequear el campo Firmado para realizar efectivo el cambio de firmantes." ma:list="UserInfo" ma:SharePointGroup="0" ma:internalName="FirmadoPor"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Firmado" ma:index="10" nillable="true" ma:displayName="Firmado" ma:default="False" ma:description="Campo para indicar que se ha firmado con certificado digital el documento." ma:internalName="Firmado">
      <xsd:simpleType>
        <xsd:restriction base="dms:Boolean"/>
      </xsd:simpleType>
    </xsd:element>
    <xsd:element name="e78d451c341b4341be14d5956588aac4" ma:index="11" nillable="true" ma:taxonomy="true" ma:internalName="e78d451c341b4341be14d5956588aac4" ma:taxonomyFieldName="Unidad_x0020_de_x0020_Destino" ma:displayName="Unidad de Destino" ma:default="93;#GER - Gerencia" ma:fieldId="{e78d451c-341b-4341-be14-d5956588aac4}" ma:taxonomyMulti="true" ma:sspId="031b4bb2-0db7-40b3-a341-fc1511e9642d" ma:termSetId="64836036-3ac1-429c-816c-d874a68ebae5"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6c624fcb-08ee-47fc-95d7-e40f768d4793}" ma:internalName="TaxCatchAll" ma:showField="CatchAllData" ma:web="f3b00b11-1b8b-4f6b-ad81-e31da641b842">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6c624fcb-08ee-47fc-95d7-e40f768d4793}" ma:internalName="TaxCatchAllLabel" ma:readOnly="true" ma:showField="CatchAllDataLabel" ma:web="f3b00b11-1b8b-4f6b-ad81-e31da641b842">
      <xsd:complexType>
        <xsd:complexContent>
          <xsd:extension base="dms:MultiChoiceLookup">
            <xsd:sequence>
              <xsd:element name="Value" type="dms:Lookup" maxOccurs="unbounded" minOccurs="0" nillable="true"/>
            </xsd:sequence>
          </xsd:extension>
        </xsd:complexContent>
      </xsd:complexType>
    </xsd:element>
    <xsd:element name="e698785e6df848ea9657bea28744f893" ma:index="15" nillable="true" ma:taxonomy="true" ma:internalName="e698785e6df848ea9657bea28744f893" ma:taxonomyFieldName="Unidad_x0020_Remitente" ma:displayName="Unidad Remitente" ma:default="55;#GER - Gerencia" ma:fieldId="{e698785e-6df8-48ea-9657-bea28744f893}" ma:sspId="031b4bb2-0db7-40b3-a341-fc1511e9642d" ma:termSetId="30671a32-773e-4869-b613-0e17fee0a7be" ma:anchorId="00000000-0000-0000-0000-000000000000" ma:open="false" ma:isKeyword="false">
      <xsd:complexType>
        <xsd:sequence>
          <xsd:element ref="pc:Terms" minOccurs="0" maxOccurs="1"/>
        </xsd:sequence>
      </xsd:complexType>
    </xsd:element>
    <xsd:element name="l7effaed12754cb5ac10c41f8d7b4c94" ma:index="17" nillable="true" ma:taxonomy="true" ma:internalName="l7effaed12754cb5ac10c41f8d7b4c94" ma:taxonomyFieldName="Tipo_x0020_Documental" ma:displayName="Tipo Documental" ma:fieldId="{57effaed-1275-4cb5-ac10-c41f8d7b4c94}" ma:sspId="031b4bb2-0db7-40b3-a341-fc1511e9642d" ma:termSetId="a20335ef-2b81-4977-b762-c3ba2663a120" ma:anchorId="00000000-0000-0000-0000-000000000000" ma:open="false" ma:isKeyword="false">
      <xsd:complexType>
        <xsd:sequence>
          <xsd:element ref="pc:Terms" minOccurs="0" maxOccurs="1"/>
        </xsd:sequence>
      </xsd:complexType>
    </xsd:element>
    <xsd:element name="FechaDocumento" ma:index="19" nillable="true" ma:displayName="Fecha de documento" ma:default="[today]" ma:format="DateTime" ma:internalName="FechaDocumento">
      <xsd:simpleType>
        <xsd:restriction base="dms:DateTime"/>
      </xsd:simpleType>
    </xsd:element>
    <xsd:element name="FechaEnvio" ma:index="20" nillable="true" ma:displayName="Fecha de Envío" ma:internalName="FechaEnvio">
      <xsd:simpleType>
        <xsd:restriction base="dms:DateTime"/>
      </xsd:simpleType>
    </xsd:element>
    <xsd:element name="Año" ma:index="21" nillable="true" ma:displayName="Año" ma:format="Dropdown" ma:internalName="A_x00f1_o">
      <xsd:simpleType>
        <xsd:restriction base="dms:Choice">
          <xsd:enumeration value="2010"/>
          <xsd:enumeration value="2011"/>
          <xsd:enumeration value="2012"/>
          <xsd:enumeration value="2013"/>
          <xsd:enumeration value="2014"/>
          <xsd:enumeration value="2015"/>
          <xsd:enumeration value="2016"/>
          <xsd:enumeration value="2017"/>
          <xsd:enumeration value="2018"/>
          <xsd:enumeration value="2019"/>
          <xsd:enumeration value="2020"/>
          <xsd:enumeration value="2021"/>
          <xsd:enumeration value="2022"/>
          <xsd:enumeration value="2023"/>
          <xsd:enumeration value="2024"/>
          <xsd:enumeration value="2025"/>
          <xsd:enumeration value="2026"/>
          <xsd:enumeration value="2027"/>
        </xsd:restriction>
      </xsd:simpleType>
    </xsd:element>
    <xsd:element name="InformarA" ma:index="22" nillable="true" ma:displayName="Informar a" ma:list="UserInfo" ma:SearchPeopleOnly="false" ma:SharePointGroup="0" ma:internalName="InformarA"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formativoResolutivo" ma:index="23" nillable="true" ma:displayName="Informativo/Resolutivo" ma:default="Informativo" ma:internalName="InformativoResolutivo">
      <xsd:simpleType>
        <xsd:restriction base="dms:Choice">
          <xsd:enumeration value="Informativo"/>
          <xsd:enumeration value="Resolutivo"/>
        </xsd:restriction>
      </xsd:simpleType>
    </xsd:element>
    <xsd:element name="AcuseRecibo" ma:index="24" nillable="true" ma:displayName="Acuse de Recibo?" ma:default="Sí" ma:format="RadioButtons" ma:internalName="AcuseRecibo">
      <xsd:simpleType>
        <xsd:restriction base="dms:Choice">
          <xsd:enumeration value="Sí"/>
          <xsd:enumeration value="No"/>
        </xsd:restriction>
      </xsd:simpleType>
    </xsd:element>
    <xsd:element name="EstadoCorrespondencia" ma:index="25" nillable="true" ma:displayName="Estado" ma:default="Borrador" ma:internalName="EstadoCorrespondencia">
      <xsd:simpleType>
        <xsd:restriction base="dms:Choice">
          <xsd:enumeration value="Pendiente"/>
          <xsd:enumeration value="Borrador"/>
          <xsd:enumeration value="Aprobado para envío"/>
          <xsd:enumeration value="Enviado"/>
          <xsd:enumeration value="Enviado con acuse de recibo"/>
        </xsd:restriction>
      </xsd:simpleType>
    </xsd:element>
    <xsd:element name="Responsable" ma:index="26" nillable="true" ma:displayName="Responsable" ma:list="UserInfo" ma:SharePointGroup="0" ma:internalName="Responsabl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lazoArchivo" ma:index="27" nillable="true" ma:displayName="Plazo archivo (en meses)" ma:decimals="0" ma:default="84" ma:internalName="PlazoArchivo">
      <xsd:simpleType>
        <xsd:restriction base="dms:Number"/>
      </xsd:simpleType>
    </xsd:element>
    <xsd:element name="ObservacionesCorrespondencia" ma:index="28" nillable="true" ma:displayName="Observaciones" ma:internalName="ObservacionesCorrespondencia">
      <xsd:simpleType>
        <xsd:restriction base="dms:Note"/>
      </xsd:simpleType>
    </xsd:element>
    <xsd:element name="i59047726d7740049efd9a6f532367cb" ma:index="30" ma:taxonomy="true" ma:internalName="i59047726d7740049efd9a6f532367cb" ma:taxonomyFieldName="Integridad" ma:displayName="Integridad" ma:readOnly="false" ma:default="128;#Alta|0fd17ec2-e5d0-4d9f-8e18-466324d0fdd4" ma:fieldId="{25904772-6d77-4004-9efd-9a6f532367cb}" ma:sspId="031b4bb2-0db7-40b3-a341-fc1511e9642d" ma:termSetId="09b5aa48-4557-43d1-9b62-91503247b9f0" ma:anchorId="00000000-0000-0000-0000-000000000000" ma:open="false" ma:isKeyword="false">
      <xsd:complexType>
        <xsd:sequence>
          <xsd:element ref="pc:Terms" minOccurs="0" maxOccurs="1"/>
        </xsd:sequence>
      </xsd:complexType>
    </xsd:element>
    <xsd:element name="c7a4f14da8a146089ab80d380d2664ad" ma:index="32" ma:taxonomy="true" ma:internalName="c7a4f14da8a146089ab80d380d2664ad" ma:taxonomyFieldName="Disponibilidad" ma:displayName="Disponibilidad" ma:readOnly="false" ma:default="161;#Alta|7fca731c-4c62-4f1c-9061-e9f164c964b2" ma:fieldId="{c7a4f14d-a8a1-4608-9ab8-0d380d2664ad}" ma:sspId="031b4bb2-0db7-40b3-a341-fc1511e9642d" ma:termSetId="5d9142c7-bc7f-416a-8074-8d812de61759" ma:anchorId="00000000-0000-0000-0000-000000000000" ma:open="false" ma:isKeyword="false">
      <xsd:complexType>
        <xsd:sequence>
          <xsd:element ref="pc:Terms" minOccurs="0" maxOccurs="1"/>
        </xsd:sequence>
      </xsd:complexType>
    </xsd:element>
    <xsd:element name="n32f5b5d94d147d6ae4b36230db37881" ma:index="34" ma:taxonomy="true" ma:internalName="n32f5b5d94d147d6ae4b36230db37881" ma:taxonomyFieldName="ConfidencialidadNueva" ma:displayName="Confidencialidad" ma:readOnly="false" ma:default="163;#Uso Interno|b84ab4da-351c-48b8-b2fd-466e6594f406" ma:fieldId="{732f5b5d-94d1-47d6-ae4b-36230db37881}" ma:sspId="031b4bb2-0db7-40b3-a341-fc1511e9642d" ma:termSetId="fec21262-d3f1-4324-a4bb-a0fd74a0629e"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FormTemplates xmlns="http://schemas.microsoft.com/sharepoint/v3/contenttype/forms"/>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83BF82E-1A70-4392-8CF2-7DEAFF1953AE}">
  <ds:schemaRefs>
    <ds:schemaRef ds:uri="http://schemas.microsoft.com/office/2006/documentManagement/types"/>
    <ds:schemaRef ds:uri="http://schemas.microsoft.com/office/2006/metadata/properties"/>
    <ds:schemaRef ds:uri="http://schemas.microsoft.com/office/infopath/2007/PartnerControls"/>
    <ds:schemaRef ds:uri="http://purl.org/dc/elements/1.1/"/>
    <ds:schemaRef ds:uri="http://schemas.microsoft.com/sharepoint/v3"/>
    <ds:schemaRef ds:uri="http://purl.org/dc/terms/"/>
    <ds:schemaRef ds:uri="http://www.w3.org/XML/1998/namespace"/>
    <ds:schemaRef ds:uri="http://schemas.openxmlformats.org/package/2006/metadata/core-properties"/>
    <ds:schemaRef ds:uri="62db5286-48a0-4e17-a672-7c89f7b8ca75"/>
    <ds:schemaRef ds:uri="b875e23b-67d9-4b2e-bdec-edacbf90b326"/>
    <ds:schemaRef ds:uri="http://purl.org/dc/dcmitype/"/>
  </ds:schemaRefs>
</ds:datastoreItem>
</file>

<file path=customXml/itemProps2.xml><?xml version="1.0" encoding="utf-8"?>
<ds:datastoreItem xmlns:ds="http://schemas.openxmlformats.org/officeDocument/2006/customXml" ds:itemID="{9E840283-2367-4F48-83A4-52B31F498714}"/>
</file>

<file path=customXml/itemProps3.xml><?xml version="1.0" encoding="utf-8"?>
<ds:datastoreItem xmlns:ds="http://schemas.openxmlformats.org/officeDocument/2006/customXml" ds:itemID="{421C1C1D-25AC-4C6B-BC31-9F71500A1BF0}"/>
</file>

<file path=customXml/itemProps4.xml><?xml version="1.0" encoding="utf-8"?>
<ds:datastoreItem xmlns:ds="http://schemas.openxmlformats.org/officeDocument/2006/customXml" ds:itemID="{29B70D16-ABBB-485D-8261-7AD6418A0EF9}">
  <ds:schemaRefs>
    <ds:schemaRef ds:uri="http://schemas.openxmlformats.org/officeDocument/2006/bibliography"/>
  </ds:schemaRefs>
</ds:datastoreItem>
</file>

<file path=customXml/itemProps5.xml><?xml version="1.0" encoding="utf-8"?>
<ds:datastoreItem xmlns:ds="http://schemas.openxmlformats.org/officeDocument/2006/customXml" ds:itemID="{345D1B0A-B255-4D7B-A818-911882718073}"/>
</file>

<file path=customXml/itemProps6.xml><?xml version="1.0" encoding="utf-8"?>
<ds:datastoreItem xmlns:ds="http://schemas.openxmlformats.org/officeDocument/2006/customXml" ds:itemID="{1EAE9528-6A46-4165-8A0E-174FFD65E5B7}"/>
</file>

<file path=customXml/itemProps7.xml><?xml version="1.0" encoding="utf-8"?>
<ds:datastoreItem xmlns:ds="http://schemas.openxmlformats.org/officeDocument/2006/customXml" ds:itemID="{24E56562-8A59-4BB5-A63D-52209C07935C}"/>
</file>

<file path=docProps/app.xml><?xml version="1.0" encoding="utf-8"?>
<Properties xmlns="http://schemas.openxmlformats.org/officeDocument/2006/extended-properties" xmlns:vt="http://schemas.openxmlformats.org/officeDocument/2006/docPropsVTypes">
  <Template>plantilla-DAI</Template>
  <TotalTime>4</TotalTime>
  <Pages>1</Pages>
  <Words>276</Words>
  <Characters>1523</Characters>
  <Application>Microsoft Office Word</Application>
  <DocSecurity>0</DocSecurity>
  <Lines>12</Lines>
  <Paragraphs>3</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SINPE</Company>
  <LinksUpToDate>false</LinksUpToDate>
  <CharactersWithSpaces>1796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​​Informe de Auditoría Interna del Banco Central de Costa Rica AI-0062-2025</dc:title>
  <dc:subject/>
  <dc:creator>BERROCAL MEZA MELISSA</dc:creator>
  <cp:keywords/>
  <dc:description/>
  <cp:lastModifiedBy>BERROCAL MEZA MELISSA</cp:lastModifiedBy>
  <cp:revision>2</cp:revision>
  <cp:lastPrinted>2011-05-05T20:16:00Z</cp:lastPrinted>
  <dcterms:created xsi:type="dcterms:W3CDTF">2025-03-25T21:28:00Z</dcterms:created>
  <dcterms:modified xsi:type="dcterms:W3CDTF">2025-03-25T21:57:00Z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0x010100DD7643C823B15444B71C04A601D6EE74</vt:lpwstr>
  </property>
  <property fmtid="{D5CDD505-2E9C-101B-9397-08002B2CF9AE}" pid="3" name="TemplateUrl">
    <vt:lpwstr/>
  </property>
  <property fmtid="{D5CDD505-2E9C-101B-9397-08002B2CF9AE}" pid="4" name="xd_Signature">
    <vt:bool>false</vt:bool>
  </property>
  <property fmtid="{D5CDD505-2E9C-101B-9397-08002B2CF9AE}" pid="5" name="xd_ProgID">
    <vt:lpwstr/>
  </property>
  <property fmtid="{D5CDD505-2E9C-101B-9397-08002B2CF9AE}" pid="6" name="Integridad">
    <vt:lpwstr>153;#Alta|0fd17ec2-e5d0-4d9f-8e18-466324d0fdd4</vt:lpwstr>
  </property>
  <property fmtid="{D5CDD505-2E9C-101B-9397-08002B2CF9AE}" pid="7" name="_dlc_policyId">
    <vt:lpwstr>0x010100E97154E09FCE6A4E8EAEBD5C54DD1AE4|-1695030217</vt:lpwstr>
  </property>
  <property fmtid="{D5CDD505-2E9C-101B-9397-08002B2CF9AE}" pid="8" name="Tipo Documental">
    <vt:lpwstr>2;#Oficio|417b7e3a-1426-4267-afb3-20be5f4d6412</vt:lpwstr>
  </property>
  <property fmtid="{D5CDD505-2E9C-101B-9397-08002B2CF9AE}" pid="9" name="ItemRetentionFormula">
    <vt:lpwstr/>
  </property>
  <property fmtid="{D5CDD505-2E9C-101B-9397-08002B2CF9AE}" pid="10" name="Unidad de Destino">
    <vt:lpwstr>72;#GER - Gerencia|7f4773cf-2cb9-48b6-88d2-9e4750a72616;#971;#DTE - División Transformación y Estrategia|368c3da0-3cec-43e9-a26d-02a9f90827dd</vt:lpwstr>
  </property>
  <property fmtid="{D5CDD505-2E9C-101B-9397-08002B2CF9AE}" pid="11" name="Disponibilidad">
    <vt:lpwstr>142;#Alta|7fca731c-4c62-4f1c-9061-e9f164c964b2</vt:lpwstr>
  </property>
  <property fmtid="{D5CDD505-2E9C-101B-9397-08002B2CF9AE}" pid="12" name="Confidencialidad1">
    <vt:lpwstr/>
  </property>
  <property fmtid="{D5CDD505-2E9C-101B-9397-08002B2CF9AE}" pid="13" name="Unidad Remitente">
    <vt:lpwstr>180;#AI - Auditoría Interna|3edbdf7a-605f-4e12-831a-35c707ff21f7</vt:lpwstr>
  </property>
  <property fmtid="{D5CDD505-2E9C-101B-9397-08002B2CF9AE}" pid="14" name="lb0b7da792b243d9bfa96ad7487ad734">
    <vt:lpwstr/>
  </property>
  <property fmtid="{D5CDD505-2E9C-101B-9397-08002B2CF9AE}" pid="15" name="ConfidencialidadNueva">
    <vt:lpwstr>1126;#Uso Interno|cb9fd6ec-d147-480f-a8ac-d6135defb9d5</vt:lpwstr>
  </property>
  <property fmtid="{D5CDD505-2E9C-101B-9397-08002B2CF9AE}" pid="16" name="ClassificationContentMarkingFooterShapeIds">
    <vt:lpwstr>282ea1a4,1a129149,6e16091b</vt:lpwstr>
  </property>
  <property fmtid="{D5CDD505-2E9C-101B-9397-08002B2CF9AE}" pid="17" name="ClassificationContentMarkingFooterFontProps">
    <vt:lpwstr>#000000,10,Calibri</vt:lpwstr>
  </property>
  <property fmtid="{D5CDD505-2E9C-101B-9397-08002B2CF9AE}" pid="18" name="ClassificationContentMarkingFooterText">
    <vt:lpwstr>Uso Interno</vt:lpwstr>
  </property>
  <property fmtid="{D5CDD505-2E9C-101B-9397-08002B2CF9AE}" pid="19" name="MSIP_Label_b8b4be34-365a-4a68-b9fb-75c1b6874315_Enabled">
    <vt:lpwstr>true</vt:lpwstr>
  </property>
  <property fmtid="{D5CDD505-2E9C-101B-9397-08002B2CF9AE}" pid="20" name="MSIP_Label_b8b4be34-365a-4a68-b9fb-75c1b6874315_SetDate">
    <vt:lpwstr>2025-03-25T21:31:38Z</vt:lpwstr>
  </property>
  <property fmtid="{D5CDD505-2E9C-101B-9397-08002B2CF9AE}" pid="21" name="MSIP_Label_b8b4be34-365a-4a68-b9fb-75c1b6874315_Method">
    <vt:lpwstr>Standard</vt:lpwstr>
  </property>
  <property fmtid="{D5CDD505-2E9C-101B-9397-08002B2CF9AE}" pid="22" name="MSIP_Label_b8b4be34-365a-4a68-b9fb-75c1b6874315_Name">
    <vt:lpwstr>b8b4be34-365a-4a68-b9fb-75c1b6874315</vt:lpwstr>
  </property>
  <property fmtid="{D5CDD505-2E9C-101B-9397-08002B2CF9AE}" pid="23" name="MSIP_Label_b8b4be34-365a-4a68-b9fb-75c1b6874315_SiteId">
    <vt:lpwstr>618d0a45-25a6-4618-9f80-8f70a435ee52</vt:lpwstr>
  </property>
  <property fmtid="{D5CDD505-2E9C-101B-9397-08002B2CF9AE}" pid="24" name="MSIP_Label_b8b4be34-365a-4a68-b9fb-75c1b6874315_ActionId">
    <vt:lpwstr>8f546447-36b0-4259-9f22-817608a0c3d8</vt:lpwstr>
  </property>
  <property fmtid="{D5CDD505-2E9C-101B-9397-08002B2CF9AE}" pid="25" name="MSIP_Label_b8b4be34-365a-4a68-b9fb-75c1b6874315_ContentBits">
    <vt:lpwstr>2</vt:lpwstr>
  </property>
  <property fmtid="{D5CDD505-2E9C-101B-9397-08002B2CF9AE}" pid="26" name="MSIP_Label_b8b4be34-365a-4a68-b9fb-75c1b6874315_Tag">
    <vt:lpwstr>10, 3, 0, 1</vt:lpwstr>
  </property>
  <property fmtid="{D5CDD505-2E9C-101B-9397-08002B2CF9AE}" pid="27" name="Confidencialidad">
    <vt:lpwstr>Público|99c2402f-8ec3-4ca8-8024-be52e4e7f629</vt:lpwstr>
  </property>
  <property fmtid="{D5CDD505-2E9C-101B-9397-08002B2CF9AE}" pid="29" name="Dirigido a (entidad externa)">
    <vt:lpwstr/>
  </property>
  <property fmtid="{D5CDD505-2E9C-101B-9397-08002B2CF9AE}" pid="30" name="WorkflowChangePath">
    <vt:lpwstr>9673832d-94bf-4c19-8792-832784cbd250,9;b06cfa97-83cd-4c8b-8abb-c4fadbe40145,13;cf7072bc-9575-4d0b-b529-251f6b43b02b,14;cf7072bc-9575-4d0b-b529-251f6b43b02b,14;</vt:lpwstr>
  </property>
  <property fmtid="{D5CDD505-2E9C-101B-9397-08002B2CF9AE}" pid="32" name="Order">
    <vt:r8>187000</vt:r8>
  </property>
  <property fmtid="{D5CDD505-2E9C-101B-9397-08002B2CF9AE}" pid="33" name="ecm_ItemDeleteBlockHolders">
    <vt:lpwstr/>
  </property>
  <property fmtid="{D5CDD505-2E9C-101B-9397-08002B2CF9AE}" pid="36" name="IconOverlay">
    <vt:lpwstr/>
  </property>
  <property fmtid="{D5CDD505-2E9C-101B-9397-08002B2CF9AE}" pid="37" name="ecm_RecordRestrictions">
    <vt:lpwstr/>
  </property>
  <property fmtid="{D5CDD505-2E9C-101B-9397-08002B2CF9AE}" pid="38" name="ecm_ItemLockHolders">
    <vt:lpwstr/>
  </property>
  <property fmtid="{D5CDD505-2E9C-101B-9397-08002B2CF9AE}" pid="39" name="_dlc_LastRun">
    <vt:lpwstr>04/12/2025 23:14:05</vt:lpwstr>
  </property>
  <property fmtid="{D5CDD505-2E9C-101B-9397-08002B2CF9AE}" pid="40" name="_dlc_ItemStageId">
    <vt:lpwstr>1</vt:lpwstr>
  </property>
  <property fmtid="{D5CDD505-2E9C-101B-9397-08002B2CF9AE}" pid="41" name="Expediente">
    <vt:lpwstr/>
  </property>
  <property fmtid="{D5CDD505-2E9C-101B-9397-08002B2CF9AE}" pid="42" name="Entrante relacionado">
    <vt:lpwstr/>
  </property>
  <property fmtid="{D5CDD505-2E9C-101B-9397-08002B2CF9AE}" pid="43" name="OtraEntidadExterna">
    <vt:lpwstr/>
  </property>
  <property fmtid="{D5CDD505-2E9C-101B-9397-08002B2CF9AE}" pid="44" name="RemitenteOriginal">
    <vt:lpwstr/>
  </property>
  <property fmtid="{D5CDD505-2E9C-101B-9397-08002B2CF9AE}" pid="45" name="NoReferencia">
    <vt:lpwstr/>
  </property>
  <property fmtid="{D5CDD505-2E9C-101B-9397-08002B2CF9AE}" pid="46" name="Secretaria">
    <vt:lpwstr/>
  </property>
  <property fmtid="{D5CDD505-2E9C-101B-9397-08002B2CF9AE}" pid="48" name="Unidad_x0020_de_x0020_Destino">
    <vt:lpwstr>72;#GER - Gerencia|7f4773cf-2cb9-48b6-88d2-9e4750a72616;#971;#DTE - División Transformación y Estrategia|368c3da0-3cec-43e9-a26d-02a9f90827dd</vt:lpwstr>
  </property>
  <property fmtid="{D5CDD505-2E9C-101B-9397-08002B2CF9AE}" pid="49" name="Unidad_x0020_Remitente">
    <vt:lpwstr>180;#AI - Auditoría Interna|3edbdf7a-605f-4e12-831a-35c707ff21f7</vt:lpwstr>
  </property>
  <property fmtid="{D5CDD505-2E9C-101B-9397-08002B2CF9AE}" pid="50" name="Dirigido_x0020_a_x0020__x0028_entidad_x0020_externa_x0029_">
    <vt:lpwstr/>
  </property>
  <property fmtid="{D5CDD505-2E9C-101B-9397-08002B2CF9AE}" pid="51" name="Tipo_x0020_Documental">
    <vt:lpwstr>2;#Oficio|417b7e3a-1426-4267-afb3-20be5f4d6412</vt:lpwstr>
  </property>
</Properties>
</file>