
<file path=[Content_Types].xml><?xml version="1.0" encoding="utf-8"?>
<Types xmlns="http://schemas.openxmlformats.org/package/2006/content-types">
  <Default Extension="bin" ContentType="application/vnd.openxmlformats-officedocument.oleObject"/>
  <Default Extension="emf" ContentType="image/x-emf"/>
  <Default Extension="jpeg" ContentType="image/jpeg"/>
  <Default Extension="png" ContentType="image/png"/>
  <Default Extension="rels" ContentType="application/vnd.openxmlformats-package.relationships+xml"/>
  <Default Extension="xml" ContentType="application/xml"/>
  <Default Extension="sigs" ContentType="application/vnd.openxmlformats-package.digital-signature-origin"/>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2.xml" ContentType="application/vnd.openxmlformats-officedocument.wordprocessingml.header+xml"/>
  <Override PartName="/word/footer3.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_xmlsignatures/sig1.xml" ContentType="application/vnd.openxmlformats-package.digital-signature-xmlsignature+xml"/>
</Types>
</file>

<file path=_rels/.rels>&#65279;<?xml version="1.0" encoding="utf-8"?><Relationships xmlns="http://schemas.openxmlformats.org/package/2006/relationships"><Relationship Type="http://schemas.openxmlformats.org/officeDocument/2006/relationships/extended-properties" Target="docProps/app.xml" Id="rId3" /><Relationship Type="http://schemas.openxmlformats.org/package/2006/relationships/metadata/core-properties" Target="docProps/core.xml" Id="rId2" /><Relationship Type="http://schemas.openxmlformats.org/officeDocument/2006/relationships/officeDocument" Target="word/document.xml" Id="rId1" /><Relationship Type="http://schemas.openxmlformats.org/officeDocument/2006/relationships/custom-properties" Target="docProps/custom.xml" Id="rId4" /><Relationship Type="http://schemas.openxmlformats.org/package/2006/relationships/digital-signature/origin" Target="/_xmlsignatures/origin.sigs" Id="rId5" /></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425DCB80" w14:textId="75F8D211" w:rsidR="003554C5" w:rsidRPr="00F835F3" w:rsidRDefault="004861C9" w:rsidP="004861C9">
      <w:pPr>
        <w:pStyle w:val="Texto0"/>
        <w:spacing w:before="0" w:after="0"/>
      </w:pPr>
      <w:r>
        <w:t>05 de marzo, 2025</w:t>
      </w:r>
    </w:p>
    <w:sdt>
      <w:sdtPr>
        <w:rPr>
          <w:rFonts w:ascii="Arial" w:hAnsi="Arial" w:cs="Arial"/>
          <w:b/>
          <w:bCs/>
          <w:sz w:val="24"/>
        </w:rPr>
        <w:alias w:val="Consecutivo"/>
        <w:tag w:val="Consecutivo"/>
        <w:id w:val="867724263"/>
        <w:placeholder>
          <w:docPart w:val="E30B8578020A445F8710ACAE1431E18F"/>
        </w:placeholder>
        <w:text/>
      </w:sdtPr>
      <w:sdtEndPr/>
      <w:sdtContent>
        <w:p w14:paraId="2354B2A9" w14:textId="77777777" w:rsidR="003554C5" w:rsidRDefault="00BF4EBD" w:rsidP="004861C9">
          <w:r w:rsidRPr="0025488C">
            <w:rPr>
              <w:rFonts w:ascii="Arial" w:hAnsi="Arial" w:cs="Arial"/>
              <w:b/>
              <w:bCs/>
              <w:sz w:val="24"/>
            </w:rPr>
            <w:t>AI-0045-2025</w:t>
          </w:r>
        </w:p>
      </w:sdtContent>
    </w:sdt>
    <w:p w14:paraId="0356C9FA" w14:textId="77777777" w:rsidR="00BF4EBD" w:rsidRDefault="00BF4EBD" w:rsidP="004861C9"/>
    <w:p w14:paraId="7FDC45E3" w14:textId="77777777" w:rsidR="004861C9" w:rsidRPr="00F835F3" w:rsidRDefault="004861C9" w:rsidP="004861C9"/>
    <w:p w14:paraId="2803A1D1" w14:textId="77777777" w:rsidR="004861C9" w:rsidRPr="004861C9" w:rsidRDefault="004861C9" w:rsidP="004861C9">
      <w:pPr>
        <w:rPr>
          <w:rFonts w:ascii="Arial" w:hAnsi="Arial" w:cs="Arial"/>
          <w:sz w:val="24"/>
        </w:rPr>
      </w:pPr>
      <w:r w:rsidRPr="004861C9">
        <w:rPr>
          <w:rFonts w:ascii="Arial" w:hAnsi="Arial" w:cs="Arial"/>
          <w:sz w:val="24"/>
        </w:rPr>
        <w:t>Señores</w:t>
      </w:r>
    </w:p>
    <w:p w14:paraId="2E6391FD" w14:textId="77777777" w:rsidR="004861C9" w:rsidRPr="004861C9" w:rsidRDefault="004861C9" w:rsidP="004861C9">
      <w:pPr>
        <w:rPr>
          <w:rFonts w:ascii="Arial" w:hAnsi="Arial" w:cs="Arial"/>
          <w:sz w:val="24"/>
        </w:rPr>
      </w:pPr>
      <w:r w:rsidRPr="004861C9">
        <w:rPr>
          <w:rFonts w:ascii="Arial" w:hAnsi="Arial" w:cs="Arial"/>
          <w:sz w:val="24"/>
        </w:rPr>
        <w:t>Junta Directiva</w:t>
      </w:r>
    </w:p>
    <w:p w14:paraId="3CE46031" w14:textId="77777777" w:rsidR="004861C9" w:rsidRPr="004861C9" w:rsidRDefault="004861C9" w:rsidP="004861C9">
      <w:pPr>
        <w:rPr>
          <w:rFonts w:ascii="Arial" w:hAnsi="Arial" w:cs="Arial"/>
          <w:sz w:val="24"/>
        </w:rPr>
      </w:pPr>
      <w:r w:rsidRPr="004861C9">
        <w:rPr>
          <w:rFonts w:ascii="Arial" w:hAnsi="Arial" w:cs="Arial"/>
          <w:sz w:val="24"/>
        </w:rPr>
        <w:t>Banco Central de Costa Rica</w:t>
      </w:r>
    </w:p>
    <w:p w14:paraId="204B0401" w14:textId="77777777" w:rsidR="004861C9" w:rsidRPr="004861C9" w:rsidRDefault="004861C9" w:rsidP="004861C9">
      <w:pPr>
        <w:rPr>
          <w:rFonts w:ascii="Arial" w:hAnsi="Arial" w:cs="Arial"/>
          <w:sz w:val="24"/>
        </w:rPr>
      </w:pPr>
    </w:p>
    <w:p w14:paraId="773D2C7C" w14:textId="77777777" w:rsidR="004861C9" w:rsidRPr="004861C9" w:rsidRDefault="004861C9" w:rsidP="004861C9">
      <w:pPr>
        <w:rPr>
          <w:rFonts w:ascii="Arial" w:hAnsi="Arial" w:cs="Arial"/>
          <w:sz w:val="24"/>
        </w:rPr>
      </w:pPr>
    </w:p>
    <w:p w14:paraId="78E569C9" w14:textId="77777777" w:rsidR="004861C9" w:rsidRPr="004861C9" w:rsidRDefault="004861C9" w:rsidP="004861C9">
      <w:pPr>
        <w:rPr>
          <w:rFonts w:ascii="Arial" w:hAnsi="Arial" w:cs="Arial"/>
          <w:sz w:val="24"/>
        </w:rPr>
      </w:pPr>
      <w:r w:rsidRPr="004861C9">
        <w:rPr>
          <w:rFonts w:ascii="Arial" w:hAnsi="Arial" w:cs="Arial"/>
          <w:sz w:val="24"/>
        </w:rPr>
        <w:t>Estimados señores:</w:t>
      </w:r>
    </w:p>
    <w:p w14:paraId="1418328B" w14:textId="77777777" w:rsidR="004861C9" w:rsidRPr="004861C9" w:rsidRDefault="004861C9" w:rsidP="004861C9">
      <w:pPr>
        <w:rPr>
          <w:rFonts w:ascii="Arial" w:hAnsi="Arial" w:cs="Arial"/>
          <w:sz w:val="24"/>
        </w:rPr>
      </w:pPr>
    </w:p>
    <w:p w14:paraId="7F57AEF9" w14:textId="77777777" w:rsidR="004861C9" w:rsidRDefault="004861C9" w:rsidP="004861C9">
      <w:pPr>
        <w:rPr>
          <w:rFonts w:ascii="Arial" w:hAnsi="Arial" w:cs="Arial"/>
          <w:sz w:val="24"/>
        </w:rPr>
      </w:pPr>
      <w:r w:rsidRPr="004861C9">
        <w:rPr>
          <w:rFonts w:ascii="Arial" w:hAnsi="Arial" w:cs="Arial"/>
          <w:sz w:val="24"/>
        </w:rPr>
        <w:t>En la agenda de la sesión 6242-2025, prevista para realizarse mañana jueves, se incluye el informe de fin de gestión de la señora Hazel Valverde Richmond, quien recientemente dejó el cargo de Gerente del Banco Central.</w:t>
      </w:r>
    </w:p>
    <w:p w14:paraId="3D103A18" w14:textId="77777777" w:rsidR="004861C9" w:rsidRPr="004861C9" w:rsidRDefault="004861C9" w:rsidP="004861C9">
      <w:pPr>
        <w:rPr>
          <w:rFonts w:ascii="Arial" w:hAnsi="Arial" w:cs="Arial"/>
          <w:sz w:val="24"/>
        </w:rPr>
      </w:pPr>
    </w:p>
    <w:p w14:paraId="61E0744D" w14:textId="14593411" w:rsidR="004861C9" w:rsidRDefault="004861C9" w:rsidP="004861C9">
      <w:pPr>
        <w:rPr>
          <w:rFonts w:ascii="Arial" w:hAnsi="Arial" w:cs="Arial"/>
          <w:sz w:val="24"/>
        </w:rPr>
      </w:pPr>
      <w:r w:rsidRPr="004861C9">
        <w:rPr>
          <w:rFonts w:ascii="Arial" w:hAnsi="Arial" w:cs="Arial"/>
          <w:sz w:val="24"/>
        </w:rPr>
        <w:t xml:space="preserve">La presentación de ese tipo de informes se rige por lo dispuesto en el inciso e, del artículo 12 de la Ley General de Control Interno No. 8292, y por las directrices </w:t>
      </w:r>
      <w:r>
        <w:rPr>
          <w:rFonts w:ascii="Arial" w:hAnsi="Arial" w:cs="Arial"/>
          <w:sz w:val="24"/>
        </w:rPr>
        <w:t xml:space="preserve">particulares </w:t>
      </w:r>
      <w:r w:rsidRPr="004861C9">
        <w:rPr>
          <w:rFonts w:ascii="Arial" w:hAnsi="Arial" w:cs="Arial"/>
          <w:sz w:val="24"/>
        </w:rPr>
        <w:t xml:space="preserve">que sobre la materia emitió la Contraloría General de la República (ver </w:t>
      </w:r>
      <w:hyperlink w:anchor="A1" w:history="1">
        <w:r w:rsidRPr="004861C9">
          <w:rPr>
            <w:rStyle w:val="Hipervnculo"/>
            <w:rFonts w:ascii="Arial" w:hAnsi="Arial" w:cs="Arial"/>
            <w:sz w:val="24"/>
          </w:rPr>
          <w:t>anexo 1</w:t>
        </w:r>
      </w:hyperlink>
      <w:r w:rsidRPr="004861C9">
        <w:rPr>
          <w:rFonts w:ascii="Arial" w:hAnsi="Arial" w:cs="Arial"/>
          <w:sz w:val="24"/>
        </w:rPr>
        <w:t>).</w:t>
      </w:r>
    </w:p>
    <w:p w14:paraId="11B1697B" w14:textId="77777777" w:rsidR="004861C9" w:rsidRPr="004861C9" w:rsidRDefault="004861C9" w:rsidP="004861C9">
      <w:pPr>
        <w:rPr>
          <w:rFonts w:ascii="Arial" w:hAnsi="Arial" w:cs="Arial"/>
          <w:sz w:val="24"/>
        </w:rPr>
      </w:pPr>
    </w:p>
    <w:p w14:paraId="7ADA92E6" w14:textId="77777777" w:rsidR="004861C9" w:rsidRDefault="004861C9" w:rsidP="004861C9">
      <w:pPr>
        <w:rPr>
          <w:rFonts w:ascii="Arial" w:hAnsi="Arial" w:cs="Arial"/>
          <w:sz w:val="24"/>
        </w:rPr>
      </w:pPr>
      <w:r w:rsidRPr="004861C9">
        <w:rPr>
          <w:rFonts w:ascii="Arial" w:hAnsi="Arial" w:cs="Arial"/>
          <w:sz w:val="24"/>
        </w:rPr>
        <w:t>El numeral 4.B de esas directrices explícitamente indica los aspectos mínimos a los que se debe referir la persona que deja un cargo, a saber:</w:t>
      </w:r>
    </w:p>
    <w:p w14:paraId="4B109820" w14:textId="77777777" w:rsidR="004861C9" w:rsidRPr="004861C9" w:rsidRDefault="004861C9" w:rsidP="004861C9">
      <w:pPr>
        <w:rPr>
          <w:rFonts w:ascii="Arial" w:hAnsi="Arial" w:cs="Arial"/>
          <w:sz w:val="24"/>
        </w:rPr>
      </w:pPr>
    </w:p>
    <w:p w14:paraId="2E427518" w14:textId="07B1177D" w:rsidR="004861C9" w:rsidRDefault="004861C9" w:rsidP="004861C9">
      <w:pPr>
        <w:pStyle w:val="Prrafodelista"/>
        <w:numPr>
          <w:ilvl w:val="0"/>
          <w:numId w:val="15"/>
        </w:numPr>
        <w:spacing w:after="0" w:line="240" w:lineRule="auto"/>
        <w:ind w:left="709" w:hanging="284"/>
        <w:jc w:val="both"/>
        <w:rPr>
          <w:i/>
          <w:iCs/>
          <w:sz w:val="22"/>
          <w:szCs w:val="22"/>
        </w:rPr>
      </w:pPr>
      <w:r w:rsidRPr="004861C9">
        <w:rPr>
          <w:i/>
          <w:iCs/>
          <w:sz w:val="22"/>
          <w:szCs w:val="22"/>
        </w:rPr>
        <w:t xml:space="preserve">Referencia sobre la labor sustantiva institucional o de la unidad a su cargo, según corresponda al jerarca o titular subordinado. </w:t>
      </w:r>
    </w:p>
    <w:p w14:paraId="12368DAB" w14:textId="77777777" w:rsidR="0025488C" w:rsidRPr="0025488C" w:rsidRDefault="0025488C" w:rsidP="0025488C">
      <w:pPr>
        <w:ind w:left="425"/>
        <w:rPr>
          <w:i/>
          <w:iCs/>
          <w:szCs w:val="22"/>
        </w:rPr>
      </w:pPr>
    </w:p>
    <w:p w14:paraId="4692F727" w14:textId="0635CA16" w:rsidR="004861C9" w:rsidRDefault="004861C9" w:rsidP="004861C9">
      <w:pPr>
        <w:pStyle w:val="Prrafodelista"/>
        <w:numPr>
          <w:ilvl w:val="0"/>
          <w:numId w:val="15"/>
        </w:numPr>
        <w:spacing w:after="0" w:line="240" w:lineRule="auto"/>
        <w:ind w:left="709" w:hanging="284"/>
        <w:jc w:val="both"/>
        <w:rPr>
          <w:i/>
          <w:iCs/>
          <w:sz w:val="22"/>
          <w:szCs w:val="22"/>
        </w:rPr>
      </w:pPr>
      <w:r w:rsidRPr="004861C9">
        <w:rPr>
          <w:i/>
          <w:iCs/>
          <w:sz w:val="22"/>
          <w:szCs w:val="22"/>
        </w:rPr>
        <w:t xml:space="preserve">Cambios habidos en el entorno durante el periodo de su gestión, incluyendo los principales cambios en el ordenamiento jurídico que afectan el quehacer institucional o de la unidad, según corresponda al jerarca o titular subordinado. </w:t>
      </w:r>
    </w:p>
    <w:p w14:paraId="0C269A79" w14:textId="77777777" w:rsidR="0025488C" w:rsidRPr="0025488C" w:rsidRDefault="0025488C" w:rsidP="0025488C">
      <w:pPr>
        <w:pStyle w:val="Prrafodelista"/>
        <w:rPr>
          <w:i/>
          <w:iCs/>
          <w:sz w:val="22"/>
          <w:szCs w:val="22"/>
        </w:rPr>
      </w:pPr>
    </w:p>
    <w:p w14:paraId="0F20806B" w14:textId="3128058D" w:rsidR="004861C9" w:rsidRDefault="004861C9" w:rsidP="004861C9">
      <w:pPr>
        <w:pStyle w:val="Prrafodelista"/>
        <w:numPr>
          <w:ilvl w:val="0"/>
          <w:numId w:val="15"/>
        </w:numPr>
        <w:spacing w:after="0" w:line="240" w:lineRule="auto"/>
        <w:ind w:left="709" w:hanging="284"/>
        <w:jc w:val="both"/>
        <w:rPr>
          <w:i/>
          <w:iCs/>
          <w:sz w:val="22"/>
          <w:szCs w:val="22"/>
        </w:rPr>
      </w:pPr>
      <w:r w:rsidRPr="004861C9">
        <w:rPr>
          <w:i/>
          <w:iCs/>
          <w:sz w:val="22"/>
          <w:szCs w:val="22"/>
        </w:rPr>
        <w:t xml:space="preserve">Estado de la autoevaluación del sistema de control interno institucional o de la unidad al inicio y al final de su gestión, según corresponda al jerarca o titular subordinado. </w:t>
      </w:r>
    </w:p>
    <w:p w14:paraId="6598A89B" w14:textId="77777777" w:rsidR="0025488C" w:rsidRPr="0025488C" w:rsidRDefault="0025488C" w:rsidP="0025488C">
      <w:pPr>
        <w:pStyle w:val="Prrafodelista"/>
        <w:rPr>
          <w:i/>
          <w:iCs/>
          <w:sz w:val="22"/>
          <w:szCs w:val="22"/>
        </w:rPr>
      </w:pPr>
    </w:p>
    <w:p w14:paraId="6CEB35E7" w14:textId="6571413F" w:rsidR="004861C9" w:rsidRDefault="004861C9" w:rsidP="004861C9">
      <w:pPr>
        <w:pStyle w:val="Prrafodelista"/>
        <w:numPr>
          <w:ilvl w:val="0"/>
          <w:numId w:val="15"/>
        </w:numPr>
        <w:spacing w:after="0" w:line="240" w:lineRule="auto"/>
        <w:ind w:left="709" w:hanging="284"/>
        <w:jc w:val="both"/>
        <w:rPr>
          <w:i/>
          <w:iCs/>
          <w:sz w:val="22"/>
          <w:szCs w:val="22"/>
        </w:rPr>
      </w:pPr>
      <w:r w:rsidRPr="004861C9">
        <w:rPr>
          <w:i/>
          <w:iCs/>
          <w:sz w:val="22"/>
          <w:szCs w:val="22"/>
        </w:rPr>
        <w:t xml:space="preserve">Acciones emprendidas para establecer, mantener, perfeccionar y evaluar el sistema de control interno institucional o de la unidad, al menos durante el último año, según corresponda al jerarca o titular subordinado. </w:t>
      </w:r>
    </w:p>
    <w:p w14:paraId="5804CE17" w14:textId="77777777" w:rsidR="0025488C" w:rsidRPr="0025488C" w:rsidRDefault="0025488C" w:rsidP="0025488C">
      <w:pPr>
        <w:pStyle w:val="Prrafodelista"/>
        <w:rPr>
          <w:i/>
          <w:iCs/>
          <w:sz w:val="22"/>
          <w:szCs w:val="22"/>
        </w:rPr>
      </w:pPr>
    </w:p>
    <w:p w14:paraId="167FBF21" w14:textId="3056BE28" w:rsidR="004861C9" w:rsidRDefault="004861C9" w:rsidP="004861C9">
      <w:pPr>
        <w:pStyle w:val="Prrafodelista"/>
        <w:numPr>
          <w:ilvl w:val="0"/>
          <w:numId w:val="15"/>
        </w:numPr>
        <w:spacing w:after="0" w:line="240" w:lineRule="auto"/>
        <w:ind w:left="709" w:hanging="284"/>
        <w:jc w:val="both"/>
        <w:rPr>
          <w:i/>
          <w:iCs/>
          <w:sz w:val="22"/>
          <w:szCs w:val="22"/>
        </w:rPr>
      </w:pPr>
      <w:r w:rsidRPr="004861C9">
        <w:rPr>
          <w:i/>
          <w:iCs/>
          <w:sz w:val="22"/>
          <w:szCs w:val="22"/>
        </w:rPr>
        <w:t xml:space="preserve">Principales logros alcanzados durante su gestión de conformidad con la planificación institucional o de la unidad, según corresponda. </w:t>
      </w:r>
    </w:p>
    <w:p w14:paraId="183BE348" w14:textId="77777777" w:rsidR="0025488C" w:rsidRPr="0025488C" w:rsidRDefault="0025488C" w:rsidP="0025488C">
      <w:pPr>
        <w:pStyle w:val="Prrafodelista"/>
        <w:rPr>
          <w:i/>
          <w:iCs/>
          <w:sz w:val="22"/>
          <w:szCs w:val="22"/>
        </w:rPr>
      </w:pPr>
    </w:p>
    <w:p w14:paraId="3DD41128" w14:textId="196A1AA9" w:rsidR="004861C9" w:rsidRDefault="004861C9" w:rsidP="004861C9">
      <w:pPr>
        <w:pStyle w:val="Prrafodelista"/>
        <w:numPr>
          <w:ilvl w:val="0"/>
          <w:numId w:val="15"/>
        </w:numPr>
        <w:spacing w:after="0" w:line="240" w:lineRule="auto"/>
        <w:ind w:left="709" w:hanging="284"/>
        <w:jc w:val="both"/>
        <w:rPr>
          <w:i/>
          <w:iCs/>
          <w:sz w:val="22"/>
          <w:szCs w:val="22"/>
        </w:rPr>
      </w:pPr>
      <w:r w:rsidRPr="004861C9">
        <w:rPr>
          <w:i/>
          <w:iCs/>
          <w:sz w:val="22"/>
          <w:szCs w:val="22"/>
        </w:rPr>
        <w:t xml:space="preserve">Estado de los proyectos más relevantes en el ámbito institucional o de la unidad, existentes al inicio de su gestión y de los que dejó pendientes de concluir. </w:t>
      </w:r>
    </w:p>
    <w:p w14:paraId="236BCA3E" w14:textId="77777777" w:rsidR="0025488C" w:rsidRPr="0025488C" w:rsidRDefault="0025488C" w:rsidP="0025488C">
      <w:pPr>
        <w:pStyle w:val="Prrafodelista"/>
        <w:rPr>
          <w:i/>
          <w:iCs/>
          <w:sz w:val="22"/>
          <w:szCs w:val="22"/>
        </w:rPr>
      </w:pPr>
    </w:p>
    <w:p w14:paraId="0BA2FFE7" w14:textId="02C9009E" w:rsidR="004861C9" w:rsidRDefault="004861C9" w:rsidP="004861C9">
      <w:pPr>
        <w:pStyle w:val="Prrafodelista"/>
        <w:numPr>
          <w:ilvl w:val="0"/>
          <w:numId w:val="15"/>
        </w:numPr>
        <w:spacing w:after="0" w:line="240" w:lineRule="auto"/>
        <w:ind w:left="709" w:hanging="284"/>
        <w:jc w:val="both"/>
        <w:rPr>
          <w:i/>
          <w:iCs/>
          <w:sz w:val="22"/>
          <w:szCs w:val="22"/>
        </w:rPr>
      </w:pPr>
      <w:r w:rsidRPr="004861C9">
        <w:rPr>
          <w:i/>
          <w:iCs/>
          <w:sz w:val="22"/>
          <w:szCs w:val="22"/>
        </w:rPr>
        <w:t xml:space="preserve">Administración de los recursos financieros asignados durante su gestión a la institución o a la unidad, según corresponda. </w:t>
      </w:r>
    </w:p>
    <w:p w14:paraId="05EE437E" w14:textId="77777777" w:rsidR="0025488C" w:rsidRPr="0025488C" w:rsidRDefault="0025488C" w:rsidP="0025488C">
      <w:pPr>
        <w:pStyle w:val="Prrafodelista"/>
        <w:rPr>
          <w:i/>
          <w:iCs/>
          <w:sz w:val="22"/>
          <w:szCs w:val="22"/>
        </w:rPr>
      </w:pPr>
    </w:p>
    <w:p w14:paraId="074008A1" w14:textId="67AD40AE" w:rsidR="004861C9" w:rsidRPr="004861C9" w:rsidRDefault="004861C9" w:rsidP="004861C9">
      <w:pPr>
        <w:pStyle w:val="Prrafodelista"/>
        <w:numPr>
          <w:ilvl w:val="0"/>
          <w:numId w:val="15"/>
        </w:numPr>
        <w:spacing w:after="0" w:line="240" w:lineRule="auto"/>
        <w:ind w:left="709" w:hanging="284"/>
        <w:jc w:val="both"/>
        <w:rPr>
          <w:i/>
          <w:iCs/>
          <w:sz w:val="22"/>
          <w:szCs w:val="22"/>
        </w:rPr>
      </w:pPr>
      <w:r w:rsidRPr="004861C9">
        <w:rPr>
          <w:i/>
          <w:iCs/>
          <w:sz w:val="22"/>
          <w:szCs w:val="22"/>
        </w:rPr>
        <w:t xml:space="preserve">Sugerencias para la buena marcha de la institución o de la unidad, según corresponda, si el funcionario que rinde el informe lo estima necesario. </w:t>
      </w:r>
    </w:p>
    <w:p w14:paraId="3E97B572" w14:textId="23C4B40D" w:rsidR="004861C9" w:rsidRDefault="004861C9" w:rsidP="004861C9">
      <w:pPr>
        <w:pStyle w:val="Prrafodelista"/>
        <w:numPr>
          <w:ilvl w:val="0"/>
          <w:numId w:val="15"/>
        </w:numPr>
        <w:spacing w:after="0" w:line="240" w:lineRule="auto"/>
        <w:ind w:left="709" w:hanging="284"/>
        <w:jc w:val="both"/>
        <w:rPr>
          <w:i/>
          <w:iCs/>
          <w:sz w:val="22"/>
          <w:szCs w:val="22"/>
        </w:rPr>
      </w:pPr>
      <w:r w:rsidRPr="004861C9">
        <w:rPr>
          <w:i/>
          <w:iCs/>
          <w:sz w:val="22"/>
          <w:szCs w:val="22"/>
        </w:rPr>
        <w:lastRenderedPageBreak/>
        <w:t xml:space="preserve">Observaciones sobre otros asuntos de actualidad que a criterio del funcionario que rinde el informe la instancia correspondiente enfrenta o debería aprovechar, si lo estima necesario. </w:t>
      </w:r>
    </w:p>
    <w:p w14:paraId="5C91F4FF" w14:textId="77777777" w:rsidR="0025488C" w:rsidRPr="0025488C" w:rsidRDefault="0025488C" w:rsidP="0025488C">
      <w:pPr>
        <w:ind w:left="425"/>
        <w:rPr>
          <w:i/>
          <w:iCs/>
          <w:szCs w:val="22"/>
        </w:rPr>
      </w:pPr>
    </w:p>
    <w:p w14:paraId="5D18AFA7" w14:textId="42CD6469" w:rsidR="004861C9" w:rsidRDefault="004861C9" w:rsidP="004861C9">
      <w:pPr>
        <w:pStyle w:val="Prrafodelista"/>
        <w:numPr>
          <w:ilvl w:val="0"/>
          <w:numId w:val="15"/>
        </w:numPr>
        <w:spacing w:after="0" w:line="240" w:lineRule="auto"/>
        <w:ind w:left="709" w:hanging="284"/>
        <w:jc w:val="both"/>
        <w:rPr>
          <w:i/>
          <w:iCs/>
          <w:sz w:val="22"/>
          <w:szCs w:val="22"/>
        </w:rPr>
      </w:pPr>
      <w:r w:rsidRPr="004861C9">
        <w:rPr>
          <w:i/>
          <w:iCs/>
          <w:sz w:val="22"/>
          <w:szCs w:val="22"/>
        </w:rPr>
        <w:t xml:space="preserve">Estado actual del cumplimiento de las disposiciones que durante su gestión le hubiera girado la Contraloría General de la República. </w:t>
      </w:r>
    </w:p>
    <w:p w14:paraId="42559EC2" w14:textId="77777777" w:rsidR="0025488C" w:rsidRPr="0025488C" w:rsidRDefault="0025488C" w:rsidP="0025488C">
      <w:pPr>
        <w:pStyle w:val="Prrafodelista"/>
        <w:rPr>
          <w:i/>
          <w:iCs/>
          <w:sz w:val="22"/>
          <w:szCs w:val="22"/>
        </w:rPr>
      </w:pPr>
    </w:p>
    <w:p w14:paraId="17178053" w14:textId="496D9483" w:rsidR="004861C9" w:rsidRDefault="004861C9" w:rsidP="004861C9">
      <w:pPr>
        <w:pStyle w:val="Prrafodelista"/>
        <w:numPr>
          <w:ilvl w:val="0"/>
          <w:numId w:val="15"/>
        </w:numPr>
        <w:spacing w:after="0" w:line="240" w:lineRule="auto"/>
        <w:ind w:left="709" w:hanging="284"/>
        <w:jc w:val="both"/>
        <w:rPr>
          <w:i/>
          <w:iCs/>
          <w:sz w:val="22"/>
          <w:szCs w:val="22"/>
        </w:rPr>
      </w:pPr>
      <w:r w:rsidRPr="004861C9">
        <w:rPr>
          <w:i/>
          <w:iCs/>
          <w:sz w:val="22"/>
          <w:szCs w:val="22"/>
        </w:rPr>
        <w:t xml:space="preserve">Estado actual del cumplimiento de las disposiciones o recomendaciones que durante su gestión le hubiera girado algún otro órgano de control externo, según la actividad propia de cada administración. </w:t>
      </w:r>
    </w:p>
    <w:p w14:paraId="03F42043" w14:textId="77777777" w:rsidR="0025488C" w:rsidRPr="0025488C" w:rsidRDefault="0025488C" w:rsidP="0025488C">
      <w:pPr>
        <w:pStyle w:val="Prrafodelista"/>
        <w:rPr>
          <w:i/>
          <w:iCs/>
          <w:sz w:val="22"/>
          <w:szCs w:val="22"/>
        </w:rPr>
      </w:pPr>
    </w:p>
    <w:p w14:paraId="7BA29DC8" w14:textId="0776C4C6" w:rsidR="004861C9" w:rsidRDefault="004861C9" w:rsidP="004861C9">
      <w:pPr>
        <w:pStyle w:val="Prrafodelista"/>
        <w:numPr>
          <w:ilvl w:val="0"/>
          <w:numId w:val="15"/>
        </w:numPr>
        <w:spacing w:after="0" w:line="240" w:lineRule="auto"/>
        <w:ind w:left="709" w:hanging="284"/>
        <w:jc w:val="both"/>
        <w:rPr>
          <w:i/>
          <w:iCs/>
          <w:sz w:val="22"/>
          <w:szCs w:val="22"/>
        </w:rPr>
      </w:pPr>
      <w:r w:rsidRPr="004861C9">
        <w:rPr>
          <w:i/>
          <w:iCs/>
          <w:sz w:val="22"/>
          <w:szCs w:val="22"/>
        </w:rPr>
        <w:t>Estado actual de cumplimiento de las recomendaciones que durante su gestión le hubiera formulado la respectiva Auditoría Interna.</w:t>
      </w:r>
    </w:p>
    <w:p w14:paraId="5837A425" w14:textId="77777777" w:rsidR="004861C9" w:rsidRPr="004861C9" w:rsidRDefault="004861C9" w:rsidP="004861C9">
      <w:pPr>
        <w:ind w:left="425"/>
        <w:rPr>
          <w:rFonts w:ascii="Arial" w:hAnsi="Arial" w:cs="Arial"/>
          <w:sz w:val="24"/>
        </w:rPr>
      </w:pPr>
    </w:p>
    <w:p w14:paraId="288BF340" w14:textId="30C8C2FA" w:rsidR="004861C9" w:rsidRDefault="004861C9" w:rsidP="004861C9">
      <w:pPr>
        <w:rPr>
          <w:rFonts w:ascii="Arial" w:hAnsi="Arial" w:cs="Arial"/>
          <w:sz w:val="24"/>
        </w:rPr>
      </w:pPr>
      <w:r w:rsidRPr="004861C9">
        <w:rPr>
          <w:rFonts w:ascii="Arial" w:hAnsi="Arial" w:cs="Arial"/>
          <w:sz w:val="24"/>
        </w:rPr>
        <w:t xml:space="preserve">En relación con los asuntos que son de interés desde una perspectiva de control interno, que es la materia fundamental en la que este Despacho asesora a esa Junta Directiva, se identificó que el informe entregado por </w:t>
      </w:r>
      <w:r>
        <w:rPr>
          <w:rFonts w:ascii="Arial" w:hAnsi="Arial" w:cs="Arial"/>
          <w:sz w:val="24"/>
        </w:rPr>
        <w:t>la señora</w:t>
      </w:r>
      <w:r w:rsidRPr="004861C9">
        <w:rPr>
          <w:rFonts w:ascii="Arial" w:hAnsi="Arial" w:cs="Arial"/>
          <w:sz w:val="24"/>
        </w:rPr>
        <w:t xml:space="preserve"> </w:t>
      </w:r>
      <w:r>
        <w:rPr>
          <w:rFonts w:ascii="Arial" w:hAnsi="Arial" w:cs="Arial"/>
          <w:sz w:val="24"/>
        </w:rPr>
        <w:t>Valverde R.,</w:t>
      </w:r>
      <w:r w:rsidRPr="004861C9">
        <w:rPr>
          <w:rFonts w:ascii="Arial" w:hAnsi="Arial" w:cs="Arial"/>
          <w:sz w:val="24"/>
        </w:rPr>
        <w:t xml:space="preserve"> no se refiere a los siguientes aspectos requeridos por la disposición de previa cita:</w:t>
      </w:r>
    </w:p>
    <w:p w14:paraId="51602787" w14:textId="77777777" w:rsidR="004861C9" w:rsidRPr="004861C9" w:rsidRDefault="004861C9" w:rsidP="004861C9">
      <w:pPr>
        <w:rPr>
          <w:rFonts w:ascii="Arial" w:hAnsi="Arial" w:cs="Arial"/>
          <w:sz w:val="24"/>
        </w:rPr>
      </w:pPr>
    </w:p>
    <w:p w14:paraId="1BFF9FD1" w14:textId="257FAE45" w:rsidR="004861C9" w:rsidRDefault="004861C9" w:rsidP="0002757B">
      <w:pPr>
        <w:pStyle w:val="Prrafodelista"/>
        <w:numPr>
          <w:ilvl w:val="0"/>
          <w:numId w:val="17"/>
        </w:numPr>
        <w:spacing w:after="0" w:line="240" w:lineRule="auto"/>
        <w:jc w:val="both"/>
        <w:rPr>
          <w:sz w:val="22"/>
          <w:szCs w:val="22"/>
        </w:rPr>
      </w:pPr>
      <w:r w:rsidRPr="004861C9">
        <w:rPr>
          <w:sz w:val="22"/>
          <w:szCs w:val="22"/>
        </w:rPr>
        <w:t>Estado de la autoevaluación del sistema de control interno al inicio y al final de la gestión.</w:t>
      </w:r>
    </w:p>
    <w:p w14:paraId="54D0AE22" w14:textId="77777777" w:rsidR="00116D38" w:rsidRPr="00116D38" w:rsidRDefault="00116D38" w:rsidP="00116D38">
      <w:pPr>
        <w:ind w:left="357"/>
        <w:rPr>
          <w:szCs w:val="22"/>
        </w:rPr>
      </w:pPr>
    </w:p>
    <w:p w14:paraId="38A2C5EE" w14:textId="089EE3C9" w:rsidR="004861C9" w:rsidRDefault="004861C9" w:rsidP="0002757B">
      <w:pPr>
        <w:pStyle w:val="Prrafodelista"/>
        <w:numPr>
          <w:ilvl w:val="0"/>
          <w:numId w:val="17"/>
        </w:numPr>
        <w:spacing w:after="0" w:line="240" w:lineRule="auto"/>
        <w:jc w:val="both"/>
        <w:rPr>
          <w:sz w:val="22"/>
          <w:szCs w:val="22"/>
        </w:rPr>
      </w:pPr>
      <w:r w:rsidRPr="004861C9">
        <w:rPr>
          <w:sz w:val="22"/>
          <w:szCs w:val="22"/>
        </w:rPr>
        <w:t xml:space="preserve">Acciones emprendidas para establecer, mantener, perfeccionar y evaluar el sistema de control interno institucional, al menos durante el último año. </w:t>
      </w:r>
    </w:p>
    <w:p w14:paraId="7F71EDDB" w14:textId="77777777" w:rsidR="00116D38" w:rsidRPr="00116D38" w:rsidRDefault="00116D38" w:rsidP="00116D38">
      <w:pPr>
        <w:ind w:left="357"/>
        <w:rPr>
          <w:szCs w:val="22"/>
        </w:rPr>
      </w:pPr>
    </w:p>
    <w:p w14:paraId="57900D5B" w14:textId="092678CE" w:rsidR="004861C9" w:rsidRDefault="004861C9" w:rsidP="0002757B">
      <w:pPr>
        <w:pStyle w:val="Prrafodelista"/>
        <w:numPr>
          <w:ilvl w:val="0"/>
          <w:numId w:val="17"/>
        </w:numPr>
        <w:spacing w:after="0" w:line="240" w:lineRule="auto"/>
        <w:jc w:val="both"/>
        <w:rPr>
          <w:sz w:val="22"/>
          <w:szCs w:val="22"/>
        </w:rPr>
      </w:pPr>
      <w:r w:rsidRPr="004861C9">
        <w:rPr>
          <w:sz w:val="22"/>
          <w:szCs w:val="22"/>
        </w:rPr>
        <w:t xml:space="preserve">Estado actual del cumplimiento de las disposiciones que durante su gestión le hubiera girado la Contraloría General de la República. </w:t>
      </w:r>
    </w:p>
    <w:p w14:paraId="2E8FEC99" w14:textId="77777777" w:rsidR="00116D38" w:rsidRPr="00116D38" w:rsidRDefault="00116D38" w:rsidP="00116D38">
      <w:pPr>
        <w:pStyle w:val="Prrafodelista"/>
        <w:rPr>
          <w:sz w:val="22"/>
          <w:szCs w:val="22"/>
        </w:rPr>
      </w:pPr>
    </w:p>
    <w:p w14:paraId="611DEEAB" w14:textId="77777777" w:rsidR="00116D38" w:rsidRDefault="004861C9" w:rsidP="0002757B">
      <w:pPr>
        <w:pStyle w:val="Prrafodelista"/>
        <w:numPr>
          <w:ilvl w:val="0"/>
          <w:numId w:val="17"/>
        </w:numPr>
        <w:spacing w:after="0" w:line="240" w:lineRule="auto"/>
        <w:jc w:val="both"/>
        <w:rPr>
          <w:sz w:val="22"/>
          <w:szCs w:val="22"/>
        </w:rPr>
      </w:pPr>
      <w:r w:rsidRPr="004861C9">
        <w:rPr>
          <w:sz w:val="22"/>
          <w:szCs w:val="22"/>
        </w:rPr>
        <w:t>Estado actual del cumplimiento de las disposiciones o recomendaciones que durante su gestión le hubiera girado algún otro órgano de control externo, según la actividad propia de cada administración.</w:t>
      </w:r>
    </w:p>
    <w:p w14:paraId="545A010B" w14:textId="77777777" w:rsidR="00116D38" w:rsidRPr="00116D38" w:rsidRDefault="00116D38" w:rsidP="00116D38">
      <w:pPr>
        <w:pStyle w:val="Prrafodelista"/>
        <w:rPr>
          <w:sz w:val="22"/>
          <w:szCs w:val="22"/>
        </w:rPr>
      </w:pPr>
    </w:p>
    <w:p w14:paraId="31FA46EC" w14:textId="462BB4B1" w:rsidR="004861C9" w:rsidRPr="004861C9" w:rsidRDefault="004861C9" w:rsidP="0002757B">
      <w:pPr>
        <w:pStyle w:val="Prrafodelista"/>
        <w:numPr>
          <w:ilvl w:val="0"/>
          <w:numId w:val="17"/>
        </w:numPr>
        <w:spacing w:after="0" w:line="240" w:lineRule="auto"/>
        <w:jc w:val="both"/>
        <w:rPr>
          <w:sz w:val="22"/>
          <w:szCs w:val="22"/>
        </w:rPr>
      </w:pPr>
      <w:r w:rsidRPr="004861C9">
        <w:rPr>
          <w:sz w:val="22"/>
          <w:szCs w:val="22"/>
        </w:rPr>
        <w:t>Estado actual de cumplimiento de las recomendaciones que durante su gestión le hubiera formulado la respectiva Auditoría Interna.</w:t>
      </w:r>
    </w:p>
    <w:p w14:paraId="11D3F90A" w14:textId="77777777" w:rsidR="004861C9" w:rsidRPr="004861C9" w:rsidRDefault="004861C9" w:rsidP="004861C9">
      <w:pPr>
        <w:rPr>
          <w:rFonts w:ascii="Arial" w:hAnsi="Arial" w:cs="Arial"/>
          <w:sz w:val="24"/>
        </w:rPr>
      </w:pPr>
    </w:p>
    <w:p w14:paraId="697F989C" w14:textId="5C35AA52" w:rsidR="004861C9" w:rsidRPr="004861C9" w:rsidRDefault="004861C9" w:rsidP="004861C9">
      <w:pPr>
        <w:rPr>
          <w:rFonts w:ascii="Arial" w:hAnsi="Arial" w:cs="Arial"/>
          <w:sz w:val="24"/>
        </w:rPr>
      </w:pPr>
      <w:r w:rsidRPr="004861C9">
        <w:rPr>
          <w:rFonts w:ascii="Arial" w:hAnsi="Arial" w:cs="Arial"/>
          <w:sz w:val="24"/>
        </w:rPr>
        <w:t>En relación con esos asuntos, en el informe bajo comentario solo se observa la siguiente referencia:</w:t>
      </w:r>
    </w:p>
    <w:p w14:paraId="4F17D6F7" w14:textId="77777777" w:rsidR="004861C9" w:rsidRPr="004861C9" w:rsidRDefault="004861C9" w:rsidP="004861C9">
      <w:pPr>
        <w:rPr>
          <w:rFonts w:ascii="Arial" w:hAnsi="Arial" w:cs="Arial"/>
          <w:sz w:val="24"/>
        </w:rPr>
      </w:pPr>
    </w:p>
    <w:p w14:paraId="5F0E8072" w14:textId="77777777" w:rsidR="004861C9" w:rsidRPr="004861C9" w:rsidRDefault="004861C9" w:rsidP="004861C9">
      <w:pPr>
        <w:ind w:left="426"/>
        <w:rPr>
          <w:rFonts w:ascii="Arial" w:hAnsi="Arial" w:cs="Arial"/>
          <w:i/>
          <w:iCs/>
          <w:szCs w:val="22"/>
        </w:rPr>
      </w:pPr>
      <w:r w:rsidRPr="004861C9">
        <w:rPr>
          <w:rFonts w:ascii="Arial" w:hAnsi="Arial" w:cs="Arial"/>
          <w:i/>
          <w:iCs/>
          <w:szCs w:val="22"/>
        </w:rPr>
        <w:t>Políticas de Atención de Auditoría Interna. El desarrollo e implementación de políticas específicas para la atención de auditoría interna tendrá un impacto significativo en la gestión del control interno. El fortalecimiento del control ha sido crucial para la identificación y mitigación de riesgos, asegurando un manejo más eficiente de los recursos.</w:t>
      </w:r>
    </w:p>
    <w:p w14:paraId="416F0C3F" w14:textId="77777777" w:rsidR="004861C9" w:rsidRPr="004861C9" w:rsidRDefault="004861C9" w:rsidP="004861C9">
      <w:pPr>
        <w:rPr>
          <w:rFonts w:ascii="Arial" w:hAnsi="Arial" w:cs="Arial"/>
          <w:szCs w:val="22"/>
        </w:rPr>
      </w:pPr>
    </w:p>
    <w:p w14:paraId="7789FF7C" w14:textId="77777777" w:rsidR="00420FC2" w:rsidRDefault="004861C9" w:rsidP="004861C9">
      <w:pPr>
        <w:rPr>
          <w:rFonts w:ascii="Arial" w:hAnsi="Arial" w:cs="Arial"/>
          <w:sz w:val="24"/>
        </w:rPr>
      </w:pPr>
      <w:r w:rsidRPr="004861C9">
        <w:rPr>
          <w:rFonts w:ascii="Arial" w:hAnsi="Arial" w:cs="Arial"/>
          <w:sz w:val="24"/>
        </w:rPr>
        <w:t>Debe entenderse que el comentario anterior se refiere a las “Políticas Específicas para la Gestión de recomendaciones de Auditoría”, las cuales también se adjuntan a este oficio (</w:t>
      </w:r>
      <w:hyperlink w:anchor="A2" w:history="1">
        <w:r w:rsidRPr="004861C9">
          <w:rPr>
            <w:rStyle w:val="Hipervnculo"/>
            <w:rFonts w:ascii="Arial" w:hAnsi="Arial" w:cs="Arial"/>
            <w:sz w:val="24"/>
          </w:rPr>
          <w:t>anexo 2</w:t>
        </w:r>
      </w:hyperlink>
      <w:r w:rsidRPr="004861C9">
        <w:rPr>
          <w:rFonts w:ascii="Arial" w:hAnsi="Arial" w:cs="Arial"/>
          <w:sz w:val="24"/>
        </w:rPr>
        <w:t xml:space="preserve">). </w:t>
      </w:r>
    </w:p>
    <w:p w14:paraId="22A5E872" w14:textId="77777777" w:rsidR="00420FC2" w:rsidRDefault="00420FC2" w:rsidP="004861C9">
      <w:pPr>
        <w:rPr>
          <w:rFonts w:ascii="Arial" w:hAnsi="Arial" w:cs="Arial"/>
          <w:sz w:val="24"/>
        </w:rPr>
      </w:pPr>
    </w:p>
    <w:p w14:paraId="2BF64D13" w14:textId="77777777" w:rsidR="00420FC2" w:rsidRDefault="00420FC2" w:rsidP="004861C9">
      <w:pPr>
        <w:rPr>
          <w:rFonts w:ascii="Arial" w:hAnsi="Arial" w:cs="Arial"/>
          <w:sz w:val="24"/>
        </w:rPr>
      </w:pPr>
    </w:p>
    <w:p w14:paraId="4A628535" w14:textId="51D32319" w:rsidR="004861C9" w:rsidRDefault="004861C9" w:rsidP="004861C9">
      <w:pPr>
        <w:rPr>
          <w:rFonts w:ascii="Arial" w:hAnsi="Arial" w:cs="Arial"/>
          <w:sz w:val="24"/>
        </w:rPr>
      </w:pPr>
      <w:r w:rsidRPr="004861C9">
        <w:rPr>
          <w:rFonts w:ascii="Arial" w:hAnsi="Arial" w:cs="Arial"/>
          <w:sz w:val="24"/>
        </w:rPr>
        <w:lastRenderedPageBreak/>
        <w:t>El nombre del documento es consecuente con su contenido, por lo cual debe afirmarse que las disposiciones ahí incluidas no abarcan la totalidad de aspectos que, según las disposiciones nacionales vigentes, son requeridos para</w:t>
      </w:r>
      <w:r>
        <w:rPr>
          <w:rFonts w:ascii="Arial" w:hAnsi="Arial" w:cs="Arial"/>
          <w:sz w:val="24"/>
        </w:rPr>
        <w:t>:</w:t>
      </w:r>
      <w:r w:rsidRPr="004861C9">
        <w:rPr>
          <w:rFonts w:ascii="Arial" w:hAnsi="Arial" w:cs="Arial"/>
          <w:sz w:val="24"/>
        </w:rPr>
        <w:t xml:space="preserve"> </w:t>
      </w:r>
      <w:r w:rsidRPr="004861C9">
        <w:rPr>
          <w:rFonts w:ascii="Arial" w:hAnsi="Arial" w:cs="Arial"/>
          <w:i/>
          <w:iCs/>
          <w:sz w:val="24"/>
        </w:rPr>
        <w:t>“establecer, mantener, perfeccionar y evaluar el sistema de control interno institucional”</w:t>
      </w:r>
      <w:r w:rsidRPr="004861C9">
        <w:rPr>
          <w:rFonts w:ascii="Arial" w:hAnsi="Arial" w:cs="Arial"/>
          <w:sz w:val="24"/>
        </w:rPr>
        <w:t>.</w:t>
      </w:r>
      <w:r w:rsidRPr="004861C9">
        <w:rPr>
          <w:rStyle w:val="Refdenotaalpie"/>
          <w:rFonts w:ascii="Arial" w:hAnsi="Arial" w:cs="Arial"/>
          <w:sz w:val="24"/>
        </w:rPr>
        <w:footnoteReference w:id="2"/>
      </w:r>
    </w:p>
    <w:p w14:paraId="4EF95331" w14:textId="77777777" w:rsidR="00420FC2" w:rsidRPr="004861C9" w:rsidRDefault="00420FC2" w:rsidP="004861C9">
      <w:pPr>
        <w:rPr>
          <w:rFonts w:ascii="Arial" w:hAnsi="Arial" w:cs="Arial"/>
          <w:sz w:val="24"/>
        </w:rPr>
      </w:pPr>
    </w:p>
    <w:p w14:paraId="4DCB2CAE" w14:textId="77777777" w:rsidR="004861C9" w:rsidRDefault="004861C9" w:rsidP="004861C9">
      <w:pPr>
        <w:rPr>
          <w:rFonts w:ascii="Arial" w:hAnsi="Arial" w:cs="Arial"/>
          <w:sz w:val="24"/>
        </w:rPr>
      </w:pPr>
      <w:r w:rsidRPr="004861C9">
        <w:rPr>
          <w:rFonts w:ascii="Arial" w:hAnsi="Arial" w:cs="Arial"/>
          <w:sz w:val="24"/>
        </w:rPr>
        <w:t xml:space="preserve">Para finalizar, es importante recordar que, el informe de fin de gestión tiene un doble propósito: la rendición de cuentas por parte del funcionario que deja un cargo público de jerarquía o jefatura y, a la vez, proporcionar información relevante para el funcionario que lo sucede. </w:t>
      </w:r>
    </w:p>
    <w:p w14:paraId="2590BE59" w14:textId="77777777" w:rsidR="004861C9" w:rsidRDefault="004861C9" w:rsidP="004861C9">
      <w:pPr>
        <w:rPr>
          <w:rFonts w:ascii="Arial" w:hAnsi="Arial" w:cs="Arial"/>
          <w:sz w:val="24"/>
        </w:rPr>
      </w:pPr>
    </w:p>
    <w:p w14:paraId="409D1C65" w14:textId="067DDCEA" w:rsidR="004861C9" w:rsidRDefault="004861C9" w:rsidP="004861C9">
      <w:pPr>
        <w:rPr>
          <w:rFonts w:ascii="Arial" w:hAnsi="Arial" w:cs="Arial"/>
          <w:sz w:val="24"/>
        </w:rPr>
      </w:pPr>
      <w:r w:rsidRPr="004861C9">
        <w:rPr>
          <w:rFonts w:ascii="Arial" w:hAnsi="Arial" w:cs="Arial"/>
          <w:sz w:val="24"/>
        </w:rPr>
        <w:t xml:space="preserve">Este tipo de informes se fundamentan en el principio de eficiencia en el ejercicio de la función pública, permitiendo una transición de mandos ordenada y racional, que genere la menor afectación posible a la regularidad, continuidad y eficiencia de los servicios públicos. </w:t>
      </w:r>
    </w:p>
    <w:p w14:paraId="73262D99" w14:textId="77777777" w:rsidR="00420FC2" w:rsidRDefault="00420FC2" w:rsidP="004861C9">
      <w:pPr>
        <w:rPr>
          <w:rFonts w:ascii="Arial" w:hAnsi="Arial" w:cs="Arial"/>
          <w:sz w:val="24"/>
        </w:rPr>
      </w:pPr>
    </w:p>
    <w:p w14:paraId="665715DF" w14:textId="2767B119" w:rsidR="004861C9" w:rsidRPr="004861C9" w:rsidRDefault="004861C9" w:rsidP="004861C9">
      <w:pPr>
        <w:spacing w:after="160"/>
        <w:rPr>
          <w:rFonts w:ascii="Arial" w:hAnsi="Arial" w:cs="Arial"/>
          <w:sz w:val="24"/>
          <w:lang w:val="pt-BR"/>
        </w:rPr>
      </w:pPr>
      <w:r w:rsidRPr="004861C9">
        <w:rPr>
          <w:rFonts w:ascii="Arial" w:hAnsi="Arial" w:cs="Arial"/>
          <w:noProof/>
          <w:sz w:val="24"/>
        </w:rPr>
        <w:drawing>
          <wp:anchor distT="0" distB="0" distL="114300" distR="114300" simplePos="0" relativeHeight="251658240" behindDoc="1" locked="0" layoutInCell="1" allowOverlap="1" wp14:anchorId="23F4AEA3" wp14:editId="7CDC7170">
            <wp:simplePos x="0" y="0"/>
            <wp:positionH relativeFrom="column">
              <wp:posOffset>-124715</wp:posOffset>
            </wp:positionH>
            <wp:positionV relativeFrom="paragraph">
              <wp:posOffset>157850</wp:posOffset>
            </wp:positionV>
            <wp:extent cx="2506980" cy="388620"/>
            <wp:effectExtent l="0" t="0" r="0" b="0"/>
            <wp:wrapNone/>
            <wp:docPr id="8" name="Imagen 8" descr="Texto&#10;&#10;El contenido generado por IA puede ser incorrecto."/>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8" name="Imagen 8" descr="Texto&#10;&#10;El contenido generado por IA puede ser incorrecto."/>
                    <pic:cNvPicPr>
                      <a:picLocks noChangeAspect="1" noChangeArrowheads="1"/>
                    </pic:cNvPicPr>
                  </pic:nvPicPr>
                  <pic:blipFill>
                    <a:blip r:embed="rId14" cstate="print">
                      <a:extLst>
                        <a:ext uri="{28A0092B-C50C-407E-A947-70E740481C1C}">
                          <a14:useLocalDpi xmlns:a14="http://schemas.microsoft.com/office/drawing/2010/main" val="0"/>
                        </a:ext>
                      </a:extLst>
                    </a:blip>
                    <a:stretch>
                      <a:fillRect/>
                    </a:stretch>
                  </pic:blipFill>
                  <pic:spPr bwMode="auto">
                    <a:xfrm>
                      <a:off x="0" y="0"/>
                      <a:ext cx="2506980" cy="388620"/>
                    </a:xfrm>
                    <a:prstGeom prst="rect">
                      <a:avLst/>
                    </a:prstGeom>
                    <a:noFill/>
                  </pic:spPr>
                </pic:pic>
              </a:graphicData>
            </a:graphic>
            <wp14:sizeRelH relativeFrom="page">
              <wp14:pctWidth>0</wp14:pctWidth>
            </wp14:sizeRelH>
            <wp14:sizeRelV relativeFrom="page">
              <wp14:pctHeight>0</wp14:pctHeight>
            </wp14:sizeRelV>
          </wp:anchor>
        </w:drawing>
      </w:r>
      <w:r w:rsidRPr="004861C9">
        <w:rPr>
          <w:rFonts w:ascii="Arial" w:hAnsi="Arial" w:cs="Arial"/>
          <w:sz w:val="24"/>
          <w:lang w:val="pt-BR"/>
        </w:rPr>
        <w:t xml:space="preserve">Atentamente, </w:t>
      </w:r>
    </w:p>
    <w:p w14:paraId="35EEFB48" w14:textId="77777777" w:rsidR="004861C9" w:rsidRPr="004861C9" w:rsidRDefault="004861C9" w:rsidP="004861C9">
      <w:pPr>
        <w:rPr>
          <w:rFonts w:ascii="Arial" w:hAnsi="Arial" w:cs="Arial"/>
          <w:sz w:val="24"/>
        </w:rPr>
      </w:pPr>
    </w:p>
    <w:p w14:paraId="006943C6" w14:textId="77777777" w:rsidR="004861C9" w:rsidRPr="004861C9" w:rsidRDefault="004861C9" w:rsidP="004861C9">
      <w:pPr>
        <w:rPr>
          <w:rFonts w:ascii="Arial" w:hAnsi="Arial" w:cs="Arial"/>
          <w:sz w:val="24"/>
        </w:rPr>
      </w:pPr>
      <w:r w:rsidRPr="004861C9">
        <w:rPr>
          <w:rFonts w:ascii="Arial" w:hAnsi="Arial" w:cs="Arial"/>
          <w:sz w:val="24"/>
        </w:rPr>
        <w:t>Maribel Lizano Barahona</w:t>
      </w:r>
    </w:p>
    <w:p w14:paraId="6159A2D9" w14:textId="77777777" w:rsidR="004861C9" w:rsidRPr="004861C9" w:rsidRDefault="004861C9" w:rsidP="004861C9">
      <w:pPr>
        <w:rPr>
          <w:rFonts w:ascii="Arial" w:hAnsi="Arial" w:cs="Arial"/>
          <w:sz w:val="24"/>
        </w:rPr>
      </w:pPr>
      <w:r w:rsidRPr="004861C9">
        <w:rPr>
          <w:rFonts w:ascii="Arial" w:hAnsi="Arial" w:cs="Arial"/>
          <w:b/>
          <w:bCs/>
          <w:sz w:val="24"/>
        </w:rPr>
        <w:t>Subauditora Interna</w:t>
      </w:r>
    </w:p>
    <w:p w14:paraId="46C94735" w14:textId="77777777" w:rsidR="004861C9" w:rsidRDefault="004861C9" w:rsidP="004861C9">
      <w:pPr>
        <w:rPr>
          <w:rFonts w:ascii="Arial" w:hAnsi="Arial" w:cs="Arial"/>
          <w:sz w:val="24"/>
        </w:rPr>
      </w:pPr>
    </w:p>
    <w:p w14:paraId="161C95C3" w14:textId="77777777" w:rsidR="004861C9" w:rsidRDefault="004861C9" w:rsidP="004861C9">
      <w:pPr>
        <w:rPr>
          <w:rFonts w:ascii="Arial" w:hAnsi="Arial" w:cs="Arial"/>
          <w:sz w:val="24"/>
        </w:rPr>
      </w:pPr>
    </w:p>
    <w:p w14:paraId="4956ABA1" w14:textId="1B1738B4" w:rsidR="00B81116" w:rsidRPr="00B81116" w:rsidRDefault="00B81116" w:rsidP="004861C9">
      <w:pPr>
        <w:rPr>
          <w:rFonts w:ascii="Arial" w:hAnsi="Arial" w:cs="Arial"/>
          <w:sz w:val="16"/>
          <w:szCs w:val="16"/>
        </w:rPr>
      </w:pPr>
      <w:r w:rsidRPr="00B81116">
        <w:rPr>
          <w:rFonts w:ascii="Arial" w:hAnsi="Arial" w:cs="Arial"/>
          <w:sz w:val="16"/>
          <w:szCs w:val="16"/>
        </w:rPr>
        <w:t>C.</w:t>
      </w:r>
      <w:r w:rsidR="00175E25">
        <w:rPr>
          <w:rFonts w:ascii="Arial" w:hAnsi="Arial" w:cs="Arial"/>
          <w:sz w:val="16"/>
          <w:szCs w:val="16"/>
        </w:rPr>
        <w:t>:</w:t>
      </w:r>
      <w:r w:rsidRPr="00B81116">
        <w:rPr>
          <w:rFonts w:ascii="Arial" w:hAnsi="Arial" w:cs="Arial"/>
          <w:sz w:val="16"/>
          <w:szCs w:val="16"/>
        </w:rPr>
        <w:t xml:space="preserve"> </w:t>
      </w:r>
      <w:r w:rsidRPr="00B81116">
        <w:rPr>
          <w:rFonts w:ascii="Arial" w:hAnsi="Arial" w:cs="Arial"/>
          <w:sz w:val="16"/>
          <w:szCs w:val="16"/>
        </w:rPr>
        <w:tab/>
        <w:t>Gerencia</w:t>
      </w:r>
    </w:p>
    <w:p w14:paraId="1BE3D233" w14:textId="77777777" w:rsidR="00B81116" w:rsidRDefault="00B81116" w:rsidP="004861C9">
      <w:pPr>
        <w:rPr>
          <w:rFonts w:ascii="Arial" w:hAnsi="Arial" w:cs="Arial"/>
          <w:sz w:val="24"/>
        </w:rPr>
      </w:pPr>
    </w:p>
    <w:p w14:paraId="3B98FB7A" w14:textId="77777777" w:rsidR="00B81116" w:rsidRDefault="00B81116" w:rsidP="004861C9">
      <w:pPr>
        <w:rPr>
          <w:rFonts w:ascii="Arial" w:hAnsi="Arial" w:cs="Arial"/>
          <w:sz w:val="24"/>
        </w:rPr>
      </w:pPr>
    </w:p>
    <w:p w14:paraId="55E4560B" w14:textId="77777777" w:rsidR="004861C9" w:rsidRPr="004861C9" w:rsidRDefault="004861C9" w:rsidP="004861C9">
      <w:pPr>
        <w:rPr>
          <w:rFonts w:ascii="Arial" w:hAnsi="Arial" w:cs="Arial"/>
          <w:sz w:val="24"/>
        </w:rPr>
      </w:pPr>
    </w:p>
    <w:p w14:paraId="32BDA574" w14:textId="77777777" w:rsidR="004861C9" w:rsidRPr="004861C9" w:rsidRDefault="004861C9" w:rsidP="004861C9">
      <w:pPr>
        <w:rPr>
          <w:rFonts w:ascii="Arial" w:hAnsi="Arial" w:cs="Arial"/>
          <w:sz w:val="24"/>
        </w:rPr>
      </w:pPr>
    </w:p>
    <w:p w14:paraId="66C9E94D" w14:textId="77777777" w:rsidR="004861C9" w:rsidRPr="004861C9" w:rsidRDefault="004861C9" w:rsidP="004861C9">
      <w:pPr>
        <w:rPr>
          <w:rFonts w:ascii="Arial" w:hAnsi="Arial" w:cs="Arial"/>
          <w:b/>
          <w:bCs/>
          <w:color w:val="0070C0"/>
          <w:sz w:val="24"/>
        </w:rPr>
      </w:pPr>
      <w:r w:rsidRPr="004861C9">
        <w:rPr>
          <w:rFonts w:ascii="Arial" w:hAnsi="Arial" w:cs="Arial"/>
          <w:b/>
          <w:bCs/>
          <w:color w:val="0070C0"/>
          <w:sz w:val="24"/>
        </w:rPr>
        <w:t>Anexos:</w:t>
      </w:r>
    </w:p>
    <w:p w14:paraId="6B0823A2" w14:textId="77777777" w:rsidR="004861C9" w:rsidRPr="004861C9" w:rsidRDefault="004861C9" w:rsidP="004861C9">
      <w:pPr>
        <w:rPr>
          <w:rFonts w:ascii="Arial" w:hAnsi="Arial" w:cs="Arial"/>
          <w:b/>
          <w:bCs/>
          <w:sz w:val="24"/>
        </w:rPr>
      </w:pPr>
    </w:p>
    <w:tbl>
      <w:tblPr>
        <w:tblStyle w:val="Tablaconcuadrcula"/>
        <w:tblW w:w="8221" w:type="dxa"/>
        <w:tblInd w:w="720" w:type="dxa"/>
        <w:tblLook w:val="04A0" w:firstRow="1" w:lastRow="0" w:firstColumn="1" w:lastColumn="0" w:noHBand="0" w:noVBand="1"/>
      </w:tblPr>
      <w:tblGrid>
        <w:gridCol w:w="994"/>
        <w:gridCol w:w="5465"/>
        <w:gridCol w:w="1762"/>
      </w:tblGrid>
      <w:tr w:rsidR="004861C9" w:rsidRPr="004861C9" w14:paraId="045C5E9D" w14:textId="77777777" w:rsidTr="00E866D7">
        <w:tc>
          <w:tcPr>
            <w:tcW w:w="995" w:type="dxa"/>
          </w:tcPr>
          <w:p w14:paraId="324BF6F0" w14:textId="7865E8FE" w:rsidR="004861C9" w:rsidRPr="004861C9" w:rsidRDefault="004861C9" w:rsidP="00E866D7">
            <w:pPr>
              <w:jc w:val="center"/>
              <w:rPr>
                <w:rFonts w:ascii="Arial" w:hAnsi="Arial" w:cs="Arial"/>
                <w:b/>
                <w:bCs/>
                <w:sz w:val="24"/>
              </w:rPr>
            </w:pPr>
            <w:r w:rsidRPr="004861C9">
              <w:rPr>
                <w:rFonts w:ascii="Arial" w:hAnsi="Arial" w:cs="Arial"/>
                <w:b/>
                <w:bCs/>
                <w:sz w:val="24"/>
              </w:rPr>
              <w:t>No.</w:t>
            </w:r>
          </w:p>
        </w:tc>
        <w:tc>
          <w:tcPr>
            <w:tcW w:w="5472" w:type="dxa"/>
          </w:tcPr>
          <w:p w14:paraId="274D1D0C" w14:textId="77777777" w:rsidR="004861C9" w:rsidRPr="004861C9" w:rsidRDefault="004861C9" w:rsidP="00E866D7">
            <w:pPr>
              <w:jc w:val="center"/>
              <w:rPr>
                <w:rFonts w:ascii="Arial" w:hAnsi="Arial" w:cs="Arial"/>
                <w:b/>
                <w:bCs/>
                <w:sz w:val="24"/>
              </w:rPr>
            </w:pPr>
            <w:r w:rsidRPr="004861C9">
              <w:rPr>
                <w:rFonts w:ascii="Arial" w:hAnsi="Arial" w:cs="Arial"/>
                <w:b/>
                <w:bCs/>
                <w:sz w:val="24"/>
              </w:rPr>
              <w:t>Anexo</w:t>
            </w:r>
          </w:p>
        </w:tc>
        <w:tc>
          <w:tcPr>
            <w:tcW w:w="1754" w:type="dxa"/>
          </w:tcPr>
          <w:p w14:paraId="54601041" w14:textId="77777777" w:rsidR="004861C9" w:rsidRPr="004861C9" w:rsidRDefault="004861C9" w:rsidP="00E866D7">
            <w:pPr>
              <w:jc w:val="center"/>
              <w:rPr>
                <w:rFonts w:ascii="Arial" w:hAnsi="Arial" w:cs="Arial"/>
                <w:b/>
                <w:bCs/>
                <w:sz w:val="24"/>
              </w:rPr>
            </w:pPr>
            <w:r w:rsidRPr="004861C9">
              <w:rPr>
                <w:rFonts w:ascii="Arial" w:hAnsi="Arial" w:cs="Arial"/>
                <w:b/>
                <w:bCs/>
                <w:sz w:val="24"/>
              </w:rPr>
              <w:t>Documento</w:t>
            </w:r>
          </w:p>
        </w:tc>
      </w:tr>
      <w:tr w:rsidR="004861C9" w:rsidRPr="004861C9" w14:paraId="57C12ADC" w14:textId="77777777" w:rsidTr="004861C9">
        <w:tc>
          <w:tcPr>
            <w:tcW w:w="995" w:type="dxa"/>
            <w:vAlign w:val="center"/>
          </w:tcPr>
          <w:p w14:paraId="66A66E12" w14:textId="2651BF1C" w:rsidR="004861C9" w:rsidRPr="004861C9" w:rsidRDefault="004861C9" w:rsidP="004861C9">
            <w:pPr>
              <w:ind w:left="360"/>
              <w:rPr>
                <w:rFonts w:ascii="Arial" w:hAnsi="Arial" w:cs="Arial"/>
                <w:b/>
                <w:bCs/>
                <w:sz w:val="24"/>
                <w:szCs w:val="28"/>
              </w:rPr>
            </w:pPr>
            <w:bookmarkStart w:id="0" w:name="A1"/>
            <w:r w:rsidRPr="004861C9">
              <w:rPr>
                <w:rFonts w:ascii="Arial" w:hAnsi="Arial" w:cs="Arial"/>
                <w:b/>
                <w:bCs/>
                <w:sz w:val="24"/>
                <w:szCs w:val="28"/>
              </w:rPr>
              <w:t>1</w:t>
            </w:r>
            <w:bookmarkEnd w:id="0"/>
          </w:p>
        </w:tc>
        <w:tc>
          <w:tcPr>
            <w:tcW w:w="5472" w:type="dxa"/>
            <w:vAlign w:val="center"/>
          </w:tcPr>
          <w:p w14:paraId="19D99BDB" w14:textId="77777777" w:rsidR="004861C9" w:rsidRPr="004861C9" w:rsidRDefault="004861C9" w:rsidP="00E866D7">
            <w:pPr>
              <w:rPr>
                <w:rFonts w:ascii="Arial" w:hAnsi="Arial" w:cs="Arial"/>
                <w:sz w:val="24"/>
                <w:szCs w:val="28"/>
              </w:rPr>
            </w:pPr>
            <w:r w:rsidRPr="004861C9">
              <w:rPr>
                <w:rFonts w:ascii="Arial" w:hAnsi="Arial" w:cs="Arial"/>
                <w:sz w:val="24"/>
                <w:szCs w:val="28"/>
              </w:rPr>
              <w:t>Directrices de la Contraloría General de la República</w:t>
            </w:r>
          </w:p>
        </w:tc>
        <w:tc>
          <w:tcPr>
            <w:tcW w:w="1754" w:type="dxa"/>
          </w:tcPr>
          <w:p w14:paraId="4C3CE8F0" w14:textId="77777777" w:rsidR="004861C9" w:rsidRPr="004861C9" w:rsidRDefault="004861C9" w:rsidP="00E866D7">
            <w:pPr>
              <w:rPr>
                <w:rFonts w:ascii="Arial" w:hAnsi="Arial" w:cs="Arial"/>
                <w:sz w:val="24"/>
                <w:szCs w:val="28"/>
              </w:rPr>
            </w:pPr>
            <w:r w:rsidRPr="004861C9">
              <w:rPr>
                <w:rFonts w:ascii="Arial" w:hAnsi="Arial" w:cs="Arial"/>
                <w:sz w:val="24"/>
                <w:szCs w:val="28"/>
              </w:rPr>
              <w:object w:dxaOrig="1121" w:dyaOrig="726" w14:anchorId="0517BC19">
                <v:shapetype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_x0000_i1025" type="#_x0000_t75" style="width:56.25pt;height:36pt" o:ole="">
                  <v:imagedata r:id="rId15" o:title=""/>
                </v:shape>
                <o:OLEObject Type="Embed" ProgID="AcroExch.Document.DC" ShapeID="_x0000_i1025" DrawAspect="Icon" ObjectID="_1802700665" r:id="rId16"/>
              </w:object>
            </w:r>
          </w:p>
        </w:tc>
      </w:tr>
      <w:tr w:rsidR="004861C9" w:rsidRPr="004861C9" w14:paraId="6BF3C83B" w14:textId="77777777" w:rsidTr="004861C9">
        <w:tc>
          <w:tcPr>
            <w:tcW w:w="995" w:type="dxa"/>
            <w:vAlign w:val="center"/>
          </w:tcPr>
          <w:p w14:paraId="28961470" w14:textId="20A13E03" w:rsidR="004861C9" w:rsidRPr="004861C9" w:rsidRDefault="004861C9" w:rsidP="004861C9">
            <w:pPr>
              <w:ind w:left="360"/>
              <w:rPr>
                <w:rFonts w:ascii="Arial" w:hAnsi="Arial" w:cs="Arial"/>
                <w:b/>
                <w:bCs/>
                <w:sz w:val="24"/>
                <w:szCs w:val="28"/>
              </w:rPr>
            </w:pPr>
            <w:bookmarkStart w:id="1" w:name="A2"/>
            <w:r w:rsidRPr="004861C9">
              <w:rPr>
                <w:rFonts w:ascii="Arial" w:hAnsi="Arial" w:cs="Arial"/>
                <w:b/>
                <w:bCs/>
                <w:sz w:val="24"/>
                <w:szCs w:val="28"/>
              </w:rPr>
              <w:t>2</w:t>
            </w:r>
            <w:bookmarkEnd w:id="1"/>
          </w:p>
        </w:tc>
        <w:tc>
          <w:tcPr>
            <w:tcW w:w="5472" w:type="dxa"/>
            <w:vAlign w:val="center"/>
          </w:tcPr>
          <w:p w14:paraId="209AD05A" w14:textId="77777777" w:rsidR="004861C9" w:rsidRPr="004861C9" w:rsidRDefault="004861C9" w:rsidP="00E866D7">
            <w:pPr>
              <w:rPr>
                <w:rFonts w:ascii="Arial" w:hAnsi="Arial" w:cs="Arial"/>
                <w:sz w:val="24"/>
                <w:szCs w:val="28"/>
              </w:rPr>
            </w:pPr>
            <w:r w:rsidRPr="004861C9">
              <w:rPr>
                <w:rFonts w:ascii="Arial" w:hAnsi="Arial" w:cs="Arial"/>
                <w:sz w:val="24"/>
                <w:szCs w:val="28"/>
              </w:rPr>
              <w:t>Políticas institucionales para la gestión de recomendaciones</w:t>
            </w:r>
          </w:p>
        </w:tc>
        <w:tc>
          <w:tcPr>
            <w:tcW w:w="1754" w:type="dxa"/>
          </w:tcPr>
          <w:p w14:paraId="6E37C0FE" w14:textId="77777777" w:rsidR="004861C9" w:rsidRPr="004861C9" w:rsidRDefault="004861C9" w:rsidP="00E866D7">
            <w:pPr>
              <w:rPr>
                <w:rFonts w:ascii="Arial" w:hAnsi="Arial" w:cs="Arial"/>
                <w:sz w:val="24"/>
                <w:szCs w:val="28"/>
              </w:rPr>
            </w:pPr>
            <w:r w:rsidRPr="004861C9">
              <w:rPr>
                <w:rFonts w:ascii="Arial" w:hAnsi="Arial" w:cs="Arial"/>
                <w:sz w:val="24"/>
                <w:szCs w:val="28"/>
              </w:rPr>
              <w:object w:dxaOrig="1538" w:dyaOrig="994" w14:anchorId="7A97AE38">
                <v:shape id="_x0000_i1026" type="#_x0000_t75" style="width:77.3pt;height:49.5pt" o:ole="">
                  <v:imagedata r:id="rId17" o:title=""/>
                </v:shape>
                <o:OLEObject Type="Embed" ProgID="AcroExch.Document.DC" ShapeID="_x0000_i1026" DrawAspect="Icon" ObjectID="_1802700666" r:id="rId18"/>
              </w:object>
            </w:r>
          </w:p>
        </w:tc>
      </w:tr>
    </w:tbl>
    <w:p w14:paraId="0255784C" w14:textId="77777777" w:rsidR="004861C9" w:rsidRDefault="004861C9" w:rsidP="004861C9"/>
    <w:p w14:paraId="32E83433" w14:textId="77777777" w:rsidR="00A26E9E" w:rsidRPr="002307FE" w:rsidRDefault="00A26E9E" w:rsidP="004861C9">
      <w:pPr>
        <w:pStyle w:val="encabezado0"/>
      </w:pPr>
    </w:p>
    <w:sectPr w:rsidR="00A26E9E" w:rsidRPr="002307FE" w:rsidSect="004861C9">
      <w:headerReference w:type="default" r:id="rId19"/>
      <w:footerReference w:type="even" r:id="rId20"/>
      <w:footerReference w:type="default" r:id="rId21"/>
      <w:headerReference w:type="first" r:id="rId22"/>
      <w:footerReference w:type="first" r:id="rId23"/>
      <w:type w:val="continuous"/>
      <w:pgSz w:w="12240" w:h="15840" w:code="1"/>
      <w:pgMar w:top="1701" w:right="1418" w:bottom="851" w:left="1418" w:header="720" w:footer="720" w:gutter="0"/>
      <w:cols w:space="720"/>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3F0379A0" w14:textId="77777777" w:rsidR="004861C9" w:rsidRDefault="004861C9" w:rsidP="00D43D57">
      <w:r>
        <w:separator/>
      </w:r>
    </w:p>
  </w:endnote>
  <w:endnote w:type="continuationSeparator" w:id="0">
    <w:p w14:paraId="3E8F0D70" w14:textId="77777777" w:rsidR="004861C9" w:rsidRDefault="004861C9" w:rsidP="00D43D57">
      <w:r>
        <w:continuationSeparator/>
      </w:r>
    </w:p>
  </w:endnote>
  <w:endnote w:type="continuationNotice" w:id="1">
    <w:p w14:paraId="5E60AD8F" w14:textId="77777777" w:rsidR="00ED5A73" w:rsidRDefault="00ED5A73"/>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alibri">
    <w:panose1 w:val="020F0502020204030204"/>
    <w:charset w:val="00"/>
    <w:family w:val="swiss"/>
    <w:pitch w:val="variable"/>
    <w:sig w:usb0="E4002EFF" w:usb1="C000247B" w:usb2="00000009" w:usb3="00000000" w:csb0="000001FF" w:csb1="00000000"/>
  </w:font>
  <w:font w:name="Arial">
    <w:panose1 w:val="020B0604020202020204"/>
    <w:charset w:val="00"/>
    <w:family w:val="swiss"/>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Wingdings 3">
    <w:panose1 w:val="05040102010807070707"/>
    <w:charset w:val="02"/>
    <w:family w:val="roman"/>
    <w:pitch w:val="variable"/>
    <w:sig w:usb0="00000000" w:usb1="10000000" w:usb2="00000000" w:usb3="00000000" w:csb0="80000000" w:csb1="00000000"/>
  </w:font>
  <w:font w:name="Franklin Gothic Book">
    <w:panose1 w:val="020B0503020102020204"/>
    <w:charset w:val="00"/>
    <w:family w:val="swiss"/>
    <w:pitch w:val="variable"/>
    <w:sig w:usb0="00000287" w:usb1="00000000" w:usb2="00000000" w:usb3="00000000" w:csb0="0000009F" w:csb1="00000000"/>
  </w:font>
  <w:font w:name="Franklin Gothic Medium">
    <w:panose1 w:val="020B0603020102020204"/>
    <w:charset w:val="00"/>
    <w:family w:val="swiss"/>
    <w:pitch w:val="variable"/>
    <w:sig w:usb0="00000287" w:usb1="00000000" w:usb2="00000000" w:usb3="00000000" w:csb0="0000009F" w:csb1="00000000"/>
  </w:font>
  <w:font w:name="Cambria">
    <w:panose1 w:val="02040503050406030204"/>
    <w:charset w:val="00"/>
    <w:family w:val="roman"/>
    <w:pitch w:val="variable"/>
    <w:sig w:usb0="E00006FF" w:usb1="420024FF" w:usb2="02000000" w:usb3="00000000" w:csb0="0000019F" w:csb1="00000000"/>
  </w:font>
  <w:font w:name="Tahoma">
    <w:panose1 w:val="020B0604030504040204"/>
    <w:charset w:val="00"/>
    <w:family w:val="swiss"/>
    <w:pitch w:val="variable"/>
    <w:sig w:usb0="E1002EFF" w:usb1="C000605B" w:usb2="00000029" w:usb3="00000000" w:csb0="0001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5D5C63A" w14:textId="7A296A1D" w:rsidR="004861C9" w:rsidRDefault="004861C9">
    <w:pPr>
      <w:pStyle w:val="Piedepgina"/>
    </w:pPr>
    <w:r>
      <w:rPr>
        <w:noProof/>
      </w:rPr>
      <mc:AlternateContent>
        <mc:Choice Requires="wps">
          <w:drawing>
            <wp:anchor distT="0" distB="0" distL="0" distR="0" simplePos="0" relativeHeight="251658249" behindDoc="0" locked="0" layoutInCell="1" allowOverlap="1" wp14:anchorId="21D8D951" wp14:editId="59BC7E21">
              <wp:simplePos x="635" y="635"/>
              <wp:positionH relativeFrom="page">
                <wp:align>center</wp:align>
              </wp:positionH>
              <wp:positionV relativeFrom="page">
                <wp:align>bottom</wp:align>
              </wp:positionV>
              <wp:extent cx="609600" cy="345440"/>
              <wp:effectExtent l="0" t="0" r="0" b="0"/>
              <wp:wrapNone/>
              <wp:docPr id="441098124" name="Cuadro de texto 2" descr="Uso Interno">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609600" cy="345440"/>
                      </a:xfrm>
                      <a:prstGeom prst="rect">
                        <a:avLst/>
                      </a:prstGeom>
                      <a:noFill/>
                      <a:ln>
                        <a:noFill/>
                      </a:ln>
                    </wps:spPr>
                    <wps:txbx>
                      <w:txbxContent>
                        <w:p w14:paraId="516A3570" w14:textId="7290F1FC" w:rsidR="004861C9" w:rsidRPr="004861C9" w:rsidRDefault="004861C9" w:rsidP="004861C9">
                          <w:pPr>
                            <w:rPr>
                              <w:rFonts w:ascii="Calibri" w:eastAsia="Calibri" w:hAnsi="Calibri" w:cs="Calibri"/>
                              <w:noProof/>
                              <w:color w:val="000000"/>
                              <w:sz w:val="20"/>
                              <w:szCs w:val="20"/>
                            </w:rPr>
                          </w:pPr>
                          <w:r w:rsidRPr="004861C9">
                            <w:rPr>
                              <w:rFonts w:ascii="Calibri" w:eastAsia="Calibri" w:hAnsi="Calibri" w:cs="Calibri"/>
                              <w:noProof/>
                              <w:color w:val="000000"/>
                              <w:sz w:val="20"/>
                              <w:szCs w:val="20"/>
                            </w:rPr>
                            <w:t>Uso Interno</w:t>
                          </w: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w:pict>
            <v:shapetype w14:anchorId="21D8D951" id="_x0000_t202" coordsize="21600,21600" o:spt="202" path="m,l,21600r21600,l21600,xe">
              <v:stroke joinstyle="miter"/>
              <v:path gradientshapeok="t" o:connecttype="rect"/>
            </v:shapetype>
            <v:shape id="Cuadro de texto 2" o:spid="_x0000_s1026" type="#_x0000_t202" alt="Uso Interno" style="position:absolute;left:0;text-align:left;margin-left:0;margin-top:0;width:48pt;height:27.2pt;z-index:251658249;visibility:visible;mso-wrap-style:none;mso-wrap-distance-left:0;mso-wrap-distance-top:0;mso-wrap-distance-right:0;mso-wrap-distance-bottom:0;mso-position-horizontal:center;mso-position-horizontal-relative:page;mso-position-vertical:bottom;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dYctMCgIAABUEAAAOAAAAZHJzL2Uyb0RvYy54bWysU01v2zAMvQ/YfxB0X+x0abAacYqsRYYB&#10;QVsgHXpWZDk2IIkCpcTOfv0oxW66bqdhF5kmKX6897S47Y1mR4W+BVvy6STnTFkJVWv3Jf/xvP70&#10;hTMfhK2EBqtKflKe3y4/flh0rlBX0ICuFDIqYn3RuZI3Ibgiy7xslBF+Ak5ZCtaARgT6xX1Woeio&#10;utHZVZ7Psw6wcghSeU/e+3OQL1P9ulYyPNa1V4HpktNsIZ2Yzl08s+VCFHsUrmnlMIb4hymMaC01&#10;fS11L4JgB2z/KGVaieChDhMJJoO6bqVKO9A20/zdNttGOJV2IXC8e4XJ/7+y8uG4dU/IQv8VeiIw&#10;AtI5X3hyxn36Gk380qSM4gTh6RU21QcmyTnPb+Y5RSSFPs+uZ7MEa3a57NCHbwoMi0bJkVhJYInj&#10;xgdqSKljSuxlYd1qnZjR9jcHJUZPdpkwWqHf9cPYO6hOtA3CmWjv5Lqlnhvhw5NAYpbGJLWGRzpq&#10;DV3JYbA4awB//s0f8wlwinLWkVJKbknKnOnvloiIohoNHI1dMqY3+XXExR7MHZD+pvQUnEwmeTHo&#10;0awRzAvpeBUbUUhYSe1KvhvNu3CWLL0DqVarlET6cSJs7NbJWDriFEF87l8EugHpQBQ9wCgjUbwD&#10;/Jwbb3q3OgSCPbERMT0DOUBN2kskDe8kivvtf8q6vOblLwAAAP//AwBQSwMEFAAGAAgAAAAhACnj&#10;p/vZAAAAAwEAAA8AAABkcnMvZG93bnJldi54bWxMj8FOwzAMhu9IvENkJG4sZRsTlKYTmsRpCGkb&#10;F25Z4rWFxqkad+veHsNlXCz9+q3Pn4vlGFp1xD41kQzcTzJQSC76hioDH7vXu0dQiS1520ZCA2dM&#10;sCyvrwqb+3iiDR63XCmBUMqtgZq5y7VOrsZg0yR2SNIdYh8sS+wr7Xt7Enho9TTLFjrYhuRCbTtc&#10;1ei+t0Mw8LDht+GddrPPcXr+WncrNzusnTG3N+PLMyjGkS/L8Ksv6lCK0z4O5JNqDcgj/Dele1pI&#10;2gt3PgddFvq/e/kDAAD//wMAUEsBAi0AFAAGAAgAAAAhALaDOJL+AAAA4QEAABMAAAAAAAAAAAAA&#10;AAAAAAAAAFtDb250ZW50X1R5cGVzXS54bWxQSwECLQAUAAYACAAAACEAOP0h/9YAAACUAQAACwAA&#10;AAAAAAAAAAAAAAAvAQAAX3JlbHMvLnJlbHNQSwECLQAUAAYACAAAACEAnWHLTAoCAAAVBAAADgAA&#10;AAAAAAAAAAAAAAAuAgAAZHJzL2Uyb0RvYy54bWxQSwECLQAUAAYACAAAACEAKeOn+9kAAAADAQAA&#10;DwAAAAAAAAAAAAAAAABkBAAAZHJzL2Rvd25yZXYueG1sUEsFBgAAAAAEAAQA8wAAAGoFAAAAAA==&#10;" filled="f" stroked="f">
              <v:textbox style="mso-fit-shape-to-text:t" inset="0,0,0,15pt">
                <w:txbxContent>
                  <w:p w14:paraId="516A3570" w14:textId="7290F1FC" w:rsidR="004861C9" w:rsidRPr="004861C9" w:rsidRDefault="004861C9" w:rsidP="004861C9">
                    <w:pPr>
                      <w:rPr>
                        <w:rFonts w:ascii="Calibri" w:eastAsia="Calibri" w:hAnsi="Calibri" w:cs="Calibri"/>
                        <w:noProof/>
                        <w:color w:val="000000"/>
                        <w:sz w:val="20"/>
                        <w:szCs w:val="20"/>
                      </w:rPr>
                    </w:pPr>
                    <w:r w:rsidRPr="004861C9">
                      <w:rPr>
                        <w:rFonts w:ascii="Calibri" w:eastAsia="Calibri" w:hAnsi="Calibri" w:cs="Calibri"/>
                        <w:noProof/>
                        <w:color w:val="000000"/>
                        <w:sz w:val="20"/>
                        <w:szCs w:val="20"/>
                      </w:rPr>
                      <w:t>Uso Interno</w:t>
                    </w:r>
                  </w:p>
                </w:txbxContent>
              </v:textbox>
              <w10:wrap anchorx="page" anchory="page"/>
            </v:shape>
          </w:pict>
        </mc:Fallback>
      </mc:AlternateContent>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9D1B0EB" w14:textId="37C1218C" w:rsidR="002307FE" w:rsidRDefault="004861C9" w:rsidP="00FA54DF">
    <w:pPr>
      <w:pStyle w:val="Piedepgina"/>
      <w:tabs>
        <w:tab w:val="center" w:pos="4305"/>
        <w:tab w:val="left" w:pos="6290"/>
      </w:tabs>
      <w:jc w:val="left"/>
      <w:rPr>
        <w:color w:val="004990"/>
        <w:sz w:val="16"/>
        <w:szCs w:val="16"/>
      </w:rPr>
    </w:pPr>
    <w:r>
      <w:rPr>
        <w:noProof/>
        <w:color w:val="004990"/>
        <w:sz w:val="16"/>
        <w:szCs w:val="16"/>
      </w:rPr>
      <mc:AlternateContent>
        <mc:Choice Requires="wps">
          <w:drawing>
            <wp:anchor distT="0" distB="0" distL="0" distR="0" simplePos="0" relativeHeight="251658250" behindDoc="0" locked="0" layoutInCell="1" allowOverlap="1" wp14:anchorId="0730C377" wp14:editId="2F5AFEE8">
              <wp:simplePos x="899770" y="9253728"/>
              <wp:positionH relativeFrom="page">
                <wp:align>center</wp:align>
              </wp:positionH>
              <wp:positionV relativeFrom="page">
                <wp:align>bottom</wp:align>
              </wp:positionV>
              <wp:extent cx="609600" cy="345440"/>
              <wp:effectExtent l="0" t="0" r="0" b="0"/>
              <wp:wrapNone/>
              <wp:docPr id="1271099754" name="Cuadro de texto 3" descr="Uso Interno">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609600" cy="345440"/>
                      </a:xfrm>
                      <a:prstGeom prst="rect">
                        <a:avLst/>
                      </a:prstGeom>
                      <a:noFill/>
                      <a:ln>
                        <a:noFill/>
                      </a:ln>
                    </wps:spPr>
                    <wps:txbx>
                      <w:txbxContent>
                        <w:p w14:paraId="65DAA5A5" w14:textId="10118E99" w:rsidR="004861C9" w:rsidRPr="004861C9" w:rsidRDefault="004861C9" w:rsidP="004861C9">
                          <w:pPr>
                            <w:rPr>
                              <w:rFonts w:ascii="Calibri" w:eastAsia="Calibri" w:hAnsi="Calibri" w:cs="Calibri"/>
                              <w:noProof/>
                              <w:color w:val="000000"/>
                              <w:sz w:val="20"/>
                              <w:szCs w:val="20"/>
                            </w:rPr>
                          </w:pPr>
                          <w:r w:rsidRPr="004861C9">
                            <w:rPr>
                              <w:rFonts w:ascii="Calibri" w:eastAsia="Calibri" w:hAnsi="Calibri" w:cs="Calibri"/>
                              <w:noProof/>
                              <w:color w:val="000000"/>
                              <w:sz w:val="20"/>
                              <w:szCs w:val="20"/>
                            </w:rPr>
                            <w:t>Uso Interno</w:t>
                          </w: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w:pict>
            <v:shapetype w14:anchorId="0730C377" id="_x0000_t202" coordsize="21600,21600" o:spt="202" path="m,l,21600r21600,l21600,xe">
              <v:stroke joinstyle="miter"/>
              <v:path gradientshapeok="t" o:connecttype="rect"/>
            </v:shapetype>
            <v:shape id="Cuadro de texto 3" o:spid="_x0000_s1027" type="#_x0000_t202" alt="Uso Interno" style="position:absolute;margin-left:0;margin-top:0;width:48pt;height:27.2pt;z-index:251658250;visibility:visible;mso-wrap-style:none;mso-wrap-distance-left:0;mso-wrap-distance-top:0;mso-wrap-distance-right:0;mso-wrap-distance-bottom:0;mso-position-horizontal:center;mso-position-horizontal-relative:page;mso-position-vertical:bottom;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jb+piDAIAABwEAAAOAAAAZHJzL2Uyb0RvYy54bWysU01v2zAMvQ/YfxB0X+x0abAacYqsRYYB&#10;QVsgHXpWZCk2YIkCpcTOfv0oJU66tqdhF5kmKX689zS77U3L9gp9A7bk41HOmbISqsZuS/7refnl&#10;G2c+CFuJFqwq+UF5fjv//GnWuUJdQQ1tpZBREeuLzpW8DsEVWeZlrYzwI3DKUlADGhHoF7dZhaKj&#10;6qbNrvJ8mnWAlUOQynvy3h+DfJ7qa61keNTaq8DaktNsIZ2Yzk08s/lMFFsUrm7kaQzxD1MY0Vhq&#10;ei51L4JgO2zelTKNRPCgw0iCyUDrRqq0A20zzt9ss66FU2kXAse7M0z+/5WVD/u1e0IW+u/QE4ER&#10;kM75wpMz7tNrNPFLkzKKE4SHM2yqD0ySc5rfTHOKSAp9nVxPJgnW7HLZoQ8/FBgWjZIjsZLAEvuV&#10;D9SQUoeU2MvCsmnbxExr/3JQYvRklwmjFfpNz5rq1fQbqA60FMKRb+/ksqHWK+HDk0AimKYl0YZH&#10;OnQLXcnhZHFWA/7+yB/zCXeKctaRYEpuSdGctT8t8RG1NRg4GJtkjG/y6wiP3Zk7IBmO6UU4mUzy&#10;YmgHUyOYF5LzIjaikLCS2pV8M5h34ahceg5SLRYpiWTkRFjZtZOxdIQrYvncvwh0J8ADMfUAg5pE&#10;8Qb3Y2686d1iFwj9REqE9gjkCXGSYOLq9Fyixl//p6zLo57/AQAA//8DAFBLAwQUAAYACAAAACEA&#10;KeOn+9kAAAADAQAADwAAAGRycy9kb3ducmV2LnhtbEyPwU7DMAyG70i8Q2QkbixlGxOUphOaxGkI&#10;aRsXblnitYXGqRp3694ew2VcLP36rc+fi+UYWnXEPjWRDNxPMlBILvqGKgMfu9e7R1CJLXnbRkID&#10;Z0ywLK+vCpv7eKINHrdcKYFQyq2BmrnLtU6uxmDTJHZI0h1iHyxL7Cvte3sSeGj1NMsWOtiG5EJt&#10;O1zV6L63QzDwsOG34Z12s89xev5adys3O6ydMbc348szKMaRL8vwqy/qUIrTPg7kk2oNyCP8N6V7&#10;WkjaC3c+B10W+r97+QMAAP//AwBQSwECLQAUAAYACAAAACEAtoM4kv4AAADhAQAAEwAAAAAAAAAA&#10;AAAAAAAAAAAAW0NvbnRlbnRfVHlwZXNdLnhtbFBLAQItABQABgAIAAAAIQA4/SH/1gAAAJQBAAAL&#10;AAAAAAAAAAAAAAAAAC8BAABfcmVscy8ucmVsc1BLAQItABQABgAIAAAAIQDjb+piDAIAABwEAAAO&#10;AAAAAAAAAAAAAAAAAC4CAABkcnMvZTJvRG9jLnhtbFBLAQItABQABgAIAAAAIQAp46f72QAAAAMB&#10;AAAPAAAAAAAAAAAAAAAAAGYEAABkcnMvZG93bnJldi54bWxQSwUGAAAAAAQABADzAAAAbAUAAAAA&#10;" filled="f" stroked="f">
              <v:textbox style="mso-fit-shape-to-text:t" inset="0,0,0,15pt">
                <w:txbxContent>
                  <w:p w14:paraId="65DAA5A5" w14:textId="10118E99" w:rsidR="004861C9" w:rsidRPr="004861C9" w:rsidRDefault="004861C9" w:rsidP="004861C9">
                    <w:pPr>
                      <w:rPr>
                        <w:rFonts w:ascii="Calibri" w:eastAsia="Calibri" w:hAnsi="Calibri" w:cs="Calibri"/>
                        <w:noProof/>
                        <w:color w:val="000000"/>
                        <w:sz w:val="20"/>
                        <w:szCs w:val="20"/>
                      </w:rPr>
                    </w:pPr>
                    <w:r w:rsidRPr="004861C9">
                      <w:rPr>
                        <w:rFonts w:ascii="Calibri" w:eastAsia="Calibri" w:hAnsi="Calibri" w:cs="Calibri"/>
                        <w:noProof/>
                        <w:color w:val="000000"/>
                        <w:sz w:val="20"/>
                        <w:szCs w:val="20"/>
                      </w:rPr>
                      <w:t>Uso Interno</w:t>
                    </w:r>
                  </w:p>
                </w:txbxContent>
              </v:textbox>
              <w10:wrap anchorx="page" anchory="page"/>
            </v:shape>
          </w:pict>
        </mc:Fallback>
      </mc:AlternateContent>
    </w:r>
    <w:sdt>
      <w:sdtPr>
        <w:rPr>
          <w:color w:val="004990"/>
          <w:sz w:val="16"/>
          <w:szCs w:val="16"/>
        </w:rPr>
        <w:alias w:val="Consecutivo"/>
        <w:tag w:val="Consecutivo"/>
        <w:id w:val="-1370214818"/>
        <w:placeholder>
          <w:docPart w:val="E30B8578020A445F8710ACAE1431E18F"/>
        </w:placeholder>
        <w:text/>
      </w:sdtPr>
      <w:sdtEndPr/>
      <w:sdtContent>
        <w:r>
          <w:t>AI-0045-2025</w:t>
        </w:r>
      </w:sdtContent>
    </w:sdt>
  </w:p>
  <w:p w14:paraId="6C7CE09D" w14:textId="77777777" w:rsidR="002307FE" w:rsidRDefault="002307FE" w:rsidP="00FA54DF">
    <w:pPr>
      <w:pStyle w:val="Piedepgina"/>
      <w:tabs>
        <w:tab w:val="center" w:pos="4305"/>
        <w:tab w:val="left" w:pos="6290"/>
      </w:tabs>
      <w:jc w:val="left"/>
      <w:rPr>
        <w:color w:val="004990"/>
        <w:sz w:val="16"/>
        <w:szCs w:val="16"/>
      </w:rPr>
    </w:pPr>
    <w:r>
      <w:rPr>
        <w:color w:val="004990"/>
        <w:sz w:val="16"/>
        <w:szCs w:val="16"/>
      </w:rPr>
      <w:t>Seguridad:</w:t>
    </w:r>
    <w:sdt>
      <w:sdtPr>
        <w:rPr>
          <w:color w:val="004990"/>
          <w:sz w:val="16"/>
          <w:szCs w:val="16"/>
        </w:rPr>
        <w:alias w:val="Confidencialidad"/>
        <w:tag w:val="n32f5b5d94d147d6ae4b36230db37881"/>
        <w:id w:val="-1683737976"/>
        <w:lock w:val="contentLocked"/>
        <w:dataBinding w:prefixMappings="xmlns:ns0='http://schemas.microsoft.com/office/2006/metadata/properties' xmlns:ns1='http://www.w3.org/2001/XMLSchema-instance' xmlns:ns2='b875e23b-67d9-4b2e-bdec-edacbf90b326' xmlns:ns3='http://schemas.microsoft.com/office/infopath/2007/PartnerControls' xmlns:ns4='http://schemas.microsoft.com/sharepoint/v3' " w:xpath="/ns0:properties[1]/documentManagement[1]/ns2:n32f5b5d94d147d6ae4b36230db37881[1]/ns3:Terms[1]" w:storeItemID="{283BF82E-1A70-4392-8CF2-7DEAFF1953AE}"/>
        <w:text w:multiLine="1"/>
      </w:sdtPr>
      <w:sdtEndPr/>
      <w:sdtContent>
        <w:r w:rsidR="005F02FD">
          <w:rPr>
            <w:color w:val="004990"/>
            <w:sz w:val="16"/>
            <w:szCs w:val="16"/>
          </w:rPr>
          <w:t>Uso Interno</w:t>
        </w:r>
      </w:sdtContent>
    </w:sdt>
  </w:p>
  <w:p w14:paraId="0DC1DE8D" w14:textId="77777777" w:rsidR="00D2424F" w:rsidRDefault="00E220C4" w:rsidP="00FA54DF">
    <w:pPr>
      <w:pStyle w:val="Piedepgina"/>
      <w:tabs>
        <w:tab w:val="center" w:pos="4305"/>
        <w:tab w:val="left" w:pos="6290"/>
      </w:tabs>
      <w:jc w:val="left"/>
    </w:pPr>
    <w:r w:rsidRPr="00E220C4">
      <w:rPr>
        <w:color w:val="004990"/>
        <w:sz w:val="16"/>
        <w:szCs w:val="16"/>
      </w:rPr>
      <w:fldChar w:fldCharType="begin"/>
    </w:r>
    <w:r w:rsidRPr="00E220C4">
      <w:rPr>
        <w:color w:val="004990"/>
        <w:sz w:val="16"/>
        <w:szCs w:val="16"/>
      </w:rPr>
      <w:instrText>PAGE   \* MERGEFORMAT</w:instrText>
    </w:r>
    <w:r w:rsidRPr="00E220C4">
      <w:rPr>
        <w:color w:val="004990"/>
        <w:sz w:val="16"/>
        <w:szCs w:val="16"/>
      </w:rPr>
      <w:fldChar w:fldCharType="separate"/>
    </w:r>
    <w:r w:rsidR="00975042">
      <w:rPr>
        <w:noProof/>
        <w:color w:val="004990"/>
        <w:sz w:val="16"/>
        <w:szCs w:val="16"/>
      </w:rPr>
      <w:t>2</w:t>
    </w:r>
    <w:r w:rsidRPr="00E220C4">
      <w:rPr>
        <w:color w:val="004990"/>
        <w:sz w:val="16"/>
        <w:szCs w:val="16"/>
      </w:rPr>
      <w:fldChar w:fldCharType="end"/>
    </w:r>
    <w:r w:rsidR="001A43C4">
      <w:rPr>
        <w:noProof/>
        <w:lang w:val="es-CR" w:eastAsia="es-CR"/>
      </w:rPr>
      <mc:AlternateContent>
        <mc:Choice Requires="wps">
          <w:drawing>
            <wp:anchor distT="0" distB="0" distL="114300" distR="114300" simplePos="0" relativeHeight="251658242" behindDoc="0" locked="0" layoutInCell="1" allowOverlap="1" wp14:anchorId="6895634F" wp14:editId="460FA9DC">
              <wp:simplePos x="0" y="0"/>
              <wp:positionH relativeFrom="column">
                <wp:posOffset>4578350</wp:posOffset>
              </wp:positionH>
              <wp:positionV relativeFrom="paragraph">
                <wp:posOffset>-250190</wp:posOffset>
              </wp:positionV>
              <wp:extent cx="1722755" cy="565785"/>
              <wp:effectExtent l="0" t="0" r="4445" b="0"/>
              <wp:wrapNone/>
              <wp:docPr id="7" name="Text Box 4"/>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1722755" cy="56578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528CEE0E" w14:textId="77777777" w:rsidR="00D2424F" w:rsidRPr="00FA54DF" w:rsidRDefault="00D2424F" w:rsidP="00FA54DF">
                          <w:pPr>
                            <w:rPr>
                              <w:color w:val="003A68"/>
                              <w:sz w:val="14"/>
                              <w:szCs w:val="14"/>
                            </w:rPr>
                          </w:pPr>
                          <w:r w:rsidRPr="00FA54DF">
                            <w:rPr>
                              <w:color w:val="003A68"/>
                              <w:sz w:val="14"/>
                              <w:szCs w:val="14"/>
                            </w:rPr>
                            <w:t>T. (506) 2243-3</w:t>
                          </w:r>
                          <w:r w:rsidR="009F6EB0">
                            <w:rPr>
                              <w:color w:val="003A68"/>
                              <w:sz w:val="14"/>
                              <w:szCs w:val="14"/>
                            </w:rPr>
                            <w:t>912</w:t>
                          </w:r>
                          <w:r w:rsidRPr="00FA54DF">
                            <w:rPr>
                              <w:color w:val="003A68"/>
                              <w:sz w:val="14"/>
                              <w:szCs w:val="14"/>
                            </w:rPr>
                            <w:t xml:space="preserve">   </w:t>
                          </w:r>
                        </w:p>
                        <w:p w14:paraId="0395663B" w14:textId="77777777" w:rsidR="00D2424F" w:rsidRPr="00FA54DF" w:rsidRDefault="00D2424F" w:rsidP="00FA54DF">
                          <w:pPr>
                            <w:rPr>
                              <w:color w:val="003A68"/>
                              <w:sz w:val="14"/>
                              <w:szCs w:val="14"/>
                            </w:rPr>
                          </w:pPr>
                          <w:r w:rsidRPr="00FA54DF">
                            <w:rPr>
                              <w:color w:val="003A68"/>
                              <w:sz w:val="14"/>
                              <w:szCs w:val="14"/>
                            </w:rPr>
                            <w:t>F. (506) 2243-45</w:t>
                          </w:r>
                          <w:r w:rsidR="009F6EB0">
                            <w:rPr>
                              <w:color w:val="003A68"/>
                              <w:sz w:val="14"/>
                              <w:szCs w:val="14"/>
                            </w:rPr>
                            <w:t>69</w:t>
                          </w:r>
                          <w:r w:rsidRPr="00FA54DF">
                            <w:rPr>
                              <w:color w:val="003A68"/>
                              <w:sz w:val="14"/>
                              <w:szCs w:val="14"/>
                            </w:rPr>
                            <w:t xml:space="preserve">   </w:t>
                          </w:r>
                        </w:p>
                        <w:p w14:paraId="157FA26E" w14:textId="77777777" w:rsidR="00D2424F" w:rsidRDefault="00D2424F" w:rsidP="00FA54DF">
                          <w:pPr>
                            <w:rPr>
                              <w:color w:val="003A68"/>
                              <w:sz w:val="14"/>
                              <w:szCs w:val="14"/>
                            </w:rPr>
                          </w:pPr>
                          <w:r w:rsidRPr="00FA54DF">
                            <w:rPr>
                              <w:color w:val="003A68"/>
                              <w:sz w:val="14"/>
                              <w:szCs w:val="14"/>
                            </w:rPr>
                            <w:t>Apdo. 10058-1000</w:t>
                          </w:r>
                        </w:p>
                        <w:p w14:paraId="5C8703E4" w14:textId="77777777" w:rsidR="00D2424F" w:rsidRDefault="00D2424F" w:rsidP="00FA54DF">
                          <w:pPr>
                            <w:rPr>
                              <w:color w:val="003A68"/>
                              <w:sz w:val="14"/>
                              <w:szCs w:val="14"/>
                            </w:rPr>
                          </w:pPr>
                          <w:r w:rsidRPr="00FA54DF">
                            <w:rPr>
                              <w:color w:val="003A68"/>
                              <w:sz w:val="14"/>
                              <w:szCs w:val="14"/>
                            </w:rPr>
                            <w:t>Av. 1 y Central, Calles 2 y 4</w:t>
                          </w:r>
                        </w:p>
                        <w:p w14:paraId="42AD28EE" w14:textId="77777777" w:rsidR="00D2424F" w:rsidRPr="00FA54DF" w:rsidRDefault="00D2424F" w:rsidP="00FA54DF">
                          <w:pPr>
                            <w:rPr>
                              <w:color w:val="003A68"/>
                              <w:sz w:val="14"/>
                              <w:szCs w:val="14"/>
                            </w:rPr>
                          </w:pPr>
                        </w:p>
                      </w:txbxContent>
                    </wps:txbx>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w:pict>
            <v:shape w14:anchorId="6895634F" id="Text Box 4" o:spid="_x0000_s1028" type="#_x0000_t202" style="position:absolute;margin-left:360.5pt;margin-top:-19.7pt;width:135.65pt;height:44.55pt;z-index:251658242;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qvO+W5AEAAKgDAAAOAAAAZHJzL2Uyb0RvYy54bWysU8tu2zAQvBfoPxC817IFK04Fy0GaIEWB&#10;9AGk/QCKIiWiEpdd0pbcr++Schy3vRW9ECSXmp2ZHW1vpqFnB4XegK34arHkTFkJjbFtxb99fXhz&#10;zZkPwjaiB6sqflSe3+xev9qOrlQ5dNA3ChmBWF+OruJdCK7MMi87NQi/AKcsFTXgIAIdsc0aFCOh&#10;D32WL5dX2QjYOASpvKfb+7nIdwlfayXDZ629CqyvOHELacW01nHNdltRtihcZ+SJhvgHFoMwlpqe&#10;oe5FEGyP5i+owUgEDzosJAwZaG2kShpIzWr5h5qnTjiVtJA53p1t8v8PVn46PLkvyML0DiYaYBLh&#10;3SPI755ZuOuEbdUtIoydEg01XkXLstH58vRptNqXPoLU40doaMhiHyABTRqH6ArpZIROAzieTVdT&#10;YDK23OT5pig4k1QrrorNdZFaiPL5a4c+vFcwsLipONJQE7o4PPoQ2Yjy+UlsZuHB9H0abG9/u6CH&#10;8Saxj4Rn6mGqJ2aaiuexbxRTQ3MkOQhzXCjetOkAf3I2UlQq7n/sBSrO+g+WLHm7Wq9jttJhXWxy&#10;OuBlpb6sCCsJquKBs3l7F+Y87h2atqNO8xAs3JKN2iSFL6xO9CkOSfgpujFvl+f06uUH2/0CAAD/&#10;/wMAUEsDBBQABgAIAAAAIQCyq2uz3wAAAAoBAAAPAAAAZHJzL2Rvd25yZXYueG1sTI/NTsMwEITv&#10;SLyDtUjcWrtpoDhkUyEQVxDlR+LmxtskIl5HsduEt8ec4Dia0cw35XZ2vTjRGDrPCKulAkFce9tx&#10;g/D2+ri4ARGiYWt6z4TwTQG21flZaQrrJ36h0y42IpVwKAxCG+NQSBnqlpwJSz8QJ+/gR2dikmMj&#10;7WimVO56mSl1LZ3pOC20ZqD7luqv3dEhvD8dPj9y9dw8uKth8rOS7LREvLyY725BRJrjXxh+8RM6&#10;VIlp749sg+gRNtkqfYkIi7XOQaSE1tkaxB4h1xuQVSn/X6h+AAAA//8DAFBLAQItABQABgAIAAAA&#10;IQC2gziS/gAAAOEBAAATAAAAAAAAAAAAAAAAAAAAAABbQ29udGVudF9UeXBlc10ueG1sUEsBAi0A&#10;FAAGAAgAAAAhADj9If/WAAAAlAEAAAsAAAAAAAAAAAAAAAAALwEAAF9yZWxzLy5yZWxzUEsBAi0A&#10;FAAGAAgAAAAhAOq875bkAQAAqAMAAA4AAAAAAAAAAAAAAAAALgIAAGRycy9lMm9Eb2MueG1sUEsB&#10;Ai0AFAAGAAgAAAAhALKra7PfAAAACgEAAA8AAAAAAAAAAAAAAAAAPgQAAGRycy9kb3ducmV2Lnht&#10;bFBLBQYAAAAABAAEAPMAAABKBQAAAAA=&#10;" filled="f" stroked="f">
              <v:textbox>
                <w:txbxContent>
                  <w:p w14:paraId="528CEE0E" w14:textId="77777777" w:rsidR="00D2424F" w:rsidRPr="00FA54DF" w:rsidRDefault="00D2424F" w:rsidP="00FA54DF">
                    <w:pPr>
                      <w:rPr>
                        <w:color w:val="003A68"/>
                        <w:sz w:val="14"/>
                        <w:szCs w:val="14"/>
                      </w:rPr>
                    </w:pPr>
                    <w:r w:rsidRPr="00FA54DF">
                      <w:rPr>
                        <w:color w:val="003A68"/>
                        <w:sz w:val="14"/>
                        <w:szCs w:val="14"/>
                      </w:rPr>
                      <w:t>T. (506) 2243-3</w:t>
                    </w:r>
                    <w:r w:rsidR="009F6EB0">
                      <w:rPr>
                        <w:color w:val="003A68"/>
                        <w:sz w:val="14"/>
                        <w:szCs w:val="14"/>
                      </w:rPr>
                      <w:t>912</w:t>
                    </w:r>
                    <w:r w:rsidRPr="00FA54DF">
                      <w:rPr>
                        <w:color w:val="003A68"/>
                        <w:sz w:val="14"/>
                        <w:szCs w:val="14"/>
                      </w:rPr>
                      <w:t xml:space="preserve">   </w:t>
                    </w:r>
                  </w:p>
                  <w:p w14:paraId="0395663B" w14:textId="77777777" w:rsidR="00D2424F" w:rsidRPr="00FA54DF" w:rsidRDefault="00D2424F" w:rsidP="00FA54DF">
                    <w:pPr>
                      <w:rPr>
                        <w:color w:val="003A68"/>
                        <w:sz w:val="14"/>
                        <w:szCs w:val="14"/>
                      </w:rPr>
                    </w:pPr>
                    <w:r w:rsidRPr="00FA54DF">
                      <w:rPr>
                        <w:color w:val="003A68"/>
                        <w:sz w:val="14"/>
                        <w:szCs w:val="14"/>
                      </w:rPr>
                      <w:t>F. (506) 2243-45</w:t>
                    </w:r>
                    <w:r w:rsidR="009F6EB0">
                      <w:rPr>
                        <w:color w:val="003A68"/>
                        <w:sz w:val="14"/>
                        <w:szCs w:val="14"/>
                      </w:rPr>
                      <w:t>69</w:t>
                    </w:r>
                    <w:r w:rsidRPr="00FA54DF">
                      <w:rPr>
                        <w:color w:val="003A68"/>
                        <w:sz w:val="14"/>
                        <w:szCs w:val="14"/>
                      </w:rPr>
                      <w:t xml:space="preserve">   </w:t>
                    </w:r>
                  </w:p>
                  <w:p w14:paraId="157FA26E" w14:textId="77777777" w:rsidR="00D2424F" w:rsidRDefault="00D2424F" w:rsidP="00FA54DF">
                    <w:pPr>
                      <w:rPr>
                        <w:color w:val="003A68"/>
                        <w:sz w:val="14"/>
                        <w:szCs w:val="14"/>
                      </w:rPr>
                    </w:pPr>
                    <w:r w:rsidRPr="00FA54DF">
                      <w:rPr>
                        <w:color w:val="003A68"/>
                        <w:sz w:val="14"/>
                        <w:szCs w:val="14"/>
                      </w:rPr>
                      <w:t>Apdo. 10058-1000</w:t>
                    </w:r>
                  </w:p>
                  <w:p w14:paraId="5C8703E4" w14:textId="77777777" w:rsidR="00D2424F" w:rsidRDefault="00D2424F" w:rsidP="00FA54DF">
                    <w:pPr>
                      <w:rPr>
                        <w:color w:val="003A68"/>
                        <w:sz w:val="14"/>
                        <w:szCs w:val="14"/>
                      </w:rPr>
                    </w:pPr>
                    <w:r w:rsidRPr="00FA54DF">
                      <w:rPr>
                        <w:color w:val="003A68"/>
                        <w:sz w:val="14"/>
                        <w:szCs w:val="14"/>
                      </w:rPr>
                      <w:t>Av. 1 y Central, Calles 2 y 4</w:t>
                    </w:r>
                  </w:p>
                  <w:p w14:paraId="42AD28EE" w14:textId="77777777" w:rsidR="00D2424F" w:rsidRPr="00FA54DF" w:rsidRDefault="00D2424F" w:rsidP="00FA54DF">
                    <w:pPr>
                      <w:rPr>
                        <w:color w:val="003A68"/>
                        <w:sz w:val="14"/>
                        <w:szCs w:val="14"/>
                      </w:rPr>
                    </w:pPr>
                  </w:p>
                </w:txbxContent>
              </v:textbox>
            </v:shape>
          </w:pict>
        </mc:Fallback>
      </mc:AlternateContent>
    </w:r>
    <w:r w:rsidR="003D3D4E">
      <w:rPr>
        <w:noProof/>
        <w:lang w:val="es-CR" w:eastAsia="es-CR"/>
      </w:rPr>
      <w:drawing>
        <wp:anchor distT="0" distB="0" distL="114300" distR="114300" simplePos="0" relativeHeight="251658243" behindDoc="1" locked="0" layoutInCell="1" allowOverlap="1" wp14:anchorId="61F446CB" wp14:editId="734CCCD5">
          <wp:simplePos x="0" y="0"/>
          <wp:positionH relativeFrom="column">
            <wp:posOffset>4550781</wp:posOffset>
          </wp:positionH>
          <wp:positionV relativeFrom="paragraph">
            <wp:posOffset>-190500</wp:posOffset>
          </wp:positionV>
          <wp:extent cx="8890" cy="431165"/>
          <wp:effectExtent l="0" t="0" r="0" b="0"/>
          <wp:wrapNone/>
          <wp:docPr id="4" name="Imagen 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pic:cNvPicPr>
                    <a:picLocks noChangeAspect="1" noChangeArrowheads="1"/>
                  </pic:cNvPicPr>
                </pic:nvPicPr>
                <pic:blipFill>
                  <a:blip r:embed="rId1">
                    <a:extLst>
                      <a:ext uri="{28A0092B-C50C-407E-A947-70E740481C1C}">
                        <a14:useLocalDpi xmlns:a14="http://schemas.microsoft.com/office/drawing/2010/main" val="0"/>
                      </a:ext>
                    </a:extLst>
                  </a:blip>
                  <a:srcRect/>
                  <a:stretch>
                    <a:fillRect/>
                  </a:stretch>
                </pic:blipFill>
                <pic:spPr bwMode="auto">
                  <a:xfrm>
                    <a:off x="0" y="0"/>
                    <a:ext cx="8890" cy="431165"/>
                  </a:xfrm>
                  <a:prstGeom prst="rect">
                    <a:avLst/>
                  </a:prstGeom>
                  <a:noFill/>
                  <a:ln>
                    <a:noFill/>
                  </a:ln>
                </pic:spPr>
              </pic:pic>
            </a:graphicData>
          </a:graphic>
          <wp14:sizeRelH relativeFrom="page">
            <wp14:pctWidth>0</wp14:pctWidth>
          </wp14:sizeRelH>
          <wp14:sizeRelV relativeFrom="page">
            <wp14:pctHeight>0</wp14:pctHeight>
          </wp14:sizeRelV>
        </wp:anchor>
      </w:drawing>
    </w:r>
    <w:r w:rsidR="00D2424F">
      <w:tab/>
    </w:r>
    <w:r w:rsidR="00D2424F">
      <w:tab/>
    </w:r>
    <w:r w:rsidR="00D2424F">
      <w:tab/>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0365BE6" w14:textId="52AE408C" w:rsidR="00F64992" w:rsidRDefault="004861C9" w:rsidP="00F64992">
    <w:pPr>
      <w:jc w:val="left"/>
      <w:rPr>
        <w:color w:val="003A68"/>
        <w:sz w:val="14"/>
        <w:szCs w:val="14"/>
      </w:rPr>
    </w:pPr>
    <w:r>
      <w:rPr>
        <w:noProof/>
        <w:lang w:val="es-CR" w:eastAsia="es-CR"/>
      </w:rPr>
      <mc:AlternateContent>
        <mc:Choice Requires="wps">
          <w:drawing>
            <wp:anchor distT="0" distB="0" distL="0" distR="0" simplePos="0" relativeHeight="251658248" behindDoc="0" locked="0" layoutInCell="1" allowOverlap="1" wp14:anchorId="01EF0A36" wp14:editId="0740E11F">
              <wp:simplePos x="635" y="635"/>
              <wp:positionH relativeFrom="page">
                <wp:align>center</wp:align>
              </wp:positionH>
              <wp:positionV relativeFrom="page">
                <wp:align>bottom</wp:align>
              </wp:positionV>
              <wp:extent cx="609600" cy="345440"/>
              <wp:effectExtent l="0" t="0" r="0" b="0"/>
              <wp:wrapNone/>
              <wp:docPr id="1562933372" name="Cuadro de texto 1" descr="Uso Interno">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609600" cy="345440"/>
                      </a:xfrm>
                      <a:prstGeom prst="rect">
                        <a:avLst/>
                      </a:prstGeom>
                      <a:noFill/>
                      <a:ln>
                        <a:noFill/>
                      </a:ln>
                    </wps:spPr>
                    <wps:txbx>
                      <w:txbxContent>
                        <w:p w14:paraId="4DD1B5B6" w14:textId="0134EA8D" w:rsidR="004861C9" w:rsidRPr="004861C9" w:rsidRDefault="004861C9" w:rsidP="004861C9">
                          <w:pPr>
                            <w:rPr>
                              <w:rFonts w:ascii="Calibri" w:eastAsia="Calibri" w:hAnsi="Calibri" w:cs="Calibri"/>
                              <w:noProof/>
                              <w:color w:val="000000"/>
                              <w:sz w:val="20"/>
                              <w:szCs w:val="20"/>
                            </w:rPr>
                          </w:pPr>
                          <w:r w:rsidRPr="004861C9">
                            <w:rPr>
                              <w:rFonts w:ascii="Calibri" w:eastAsia="Calibri" w:hAnsi="Calibri" w:cs="Calibri"/>
                              <w:noProof/>
                              <w:color w:val="000000"/>
                              <w:sz w:val="20"/>
                              <w:szCs w:val="20"/>
                            </w:rPr>
                            <w:t>Uso Interno</w:t>
                          </w: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w:pict>
            <v:shapetype w14:anchorId="01EF0A36" id="_x0000_t202" coordsize="21600,21600" o:spt="202" path="m,l,21600r21600,l21600,xe">
              <v:stroke joinstyle="miter"/>
              <v:path gradientshapeok="t" o:connecttype="rect"/>
            </v:shapetype>
            <v:shape id="Cuadro de texto 1" o:spid="_x0000_s1029" type="#_x0000_t202" alt="Uso Interno" style="position:absolute;margin-left:0;margin-top:0;width:48pt;height:27.2pt;z-index:251658248;visibility:visible;mso-wrap-style:none;mso-wrap-distance-left:0;mso-wrap-distance-top:0;mso-wrap-distance-right:0;mso-wrap-distance-bottom:0;mso-position-horizontal:center;mso-position-horizontal-relative:page;mso-position-vertical:bottom;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5EY8ZDQIAABwEAAAOAAAAZHJzL2Uyb0RvYy54bWysU01v2zAMvQ/YfxB0X+x0abAacYqsRYYB&#10;QVsgHXpWZCk2IIsCpcTOfv0oJU66tqdhF5kmKX689zS77VvD9gp9A7bk41HOmbISqsZuS/7refnl&#10;G2c+CFsJA1aV/KA8v51//jTrXKGuoAZTKWRUxPqicyWvQ3BFlnlZq1b4EThlKagBWxHoF7dZhaKj&#10;6q3JrvJ8mnWAlUOQynvy3h+DfJ7qa61keNTaq8BMyWm2kE5M5yae2Xwmii0KVzfyNIb4hyla0Vhq&#10;ei51L4JgO2zelWobieBBh5GENgOtG6nSDrTNOH+zzboWTqVdCBzvzjD5/1dWPuzX7glZ6L9DTwRG&#10;QDrnC0/OuE+vsY1fmpRRnCA8nGFTfWCSnNP8ZppTRFLo6+R6MkmwZpfLDn34oaBl0Sg5EisJLLFf&#10;+UANKXVIib0sLBtjEjPG/uWgxOjJLhNGK/SbnjUVNR+m30B1oKUQjnx7J5cNtV4JH54EEsE0LYk2&#10;PNKhDXQlh5PFWQ34+yN/zCfcKcpZR4IpuSVFc2Z+WuIjamswcDA2yRjf5NcRHrtr74BkOKYX4WQy&#10;yYvBDKZGaF9IzovYiELCSmpX8s1g3oWjcuk5SLVYpCSSkRNhZddOxtIRrojlc/8i0J0AD8TUAwxq&#10;EsUb3I+58aZ3i10g9BMpEdojkCfESYKJq9NziRp//Z+yLo96/gcAAP//AwBQSwMEFAAGAAgAAAAh&#10;ACnjp/vZAAAAAwEAAA8AAABkcnMvZG93bnJldi54bWxMj8FOwzAMhu9IvENkJG4sZRsTlKYTmsRp&#10;CGkbF25Z4rWFxqkad+veHsNlXCz9+q3Pn4vlGFp1xD41kQzcTzJQSC76hioDH7vXu0dQiS1520ZC&#10;A2dMsCyvrwqb+3iiDR63XCmBUMqtgZq5y7VOrsZg0yR2SNIdYh8sS+wr7Xt7Enho9TTLFjrYhuRC&#10;bTtc1ei+t0Mw8LDht+GddrPPcXr+WncrNzusnTG3N+PLMyjGkS/L8Ksv6lCK0z4O5JNqDcgj/Del&#10;e1pI2gt3PgddFvq/e/kDAAD//wMAUEsBAi0AFAAGAAgAAAAhALaDOJL+AAAA4QEAABMAAAAAAAAA&#10;AAAAAAAAAAAAAFtDb250ZW50X1R5cGVzXS54bWxQSwECLQAUAAYACAAAACEAOP0h/9YAAACUAQAA&#10;CwAAAAAAAAAAAAAAAAAvAQAAX3JlbHMvLnJlbHNQSwECLQAUAAYACAAAACEAORGPGQ0CAAAcBAAA&#10;DgAAAAAAAAAAAAAAAAAuAgAAZHJzL2Uyb0RvYy54bWxQSwECLQAUAAYACAAAACEAKeOn+9kAAAAD&#10;AQAADwAAAAAAAAAAAAAAAABnBAAAZHJzL2Rvd25yZXYueG1sUEsFBgAAAAAEAAQA8wAAAG0FAAAA&#10;AA==&#10;" filled="f" stroked="f">
              <v:textbox style="mso-fit-shape-to-text:t" inset="0,0,0,15pt">
                <w:txbxContent>
                  <w:p w14:paraId="4DD1B5B6" w14:textId="0134EA8D" w:rsidR="004861C9" w:rsidRPr="004861C9" w:rsidRDefault="004861C9" w:rsidP="004861C9">
                    <w:pPr>
                      <w:rPr>
                        <w:rFonts w:ascii="Calibri" w:eastAsia="Calibri" w:hAnsi="Calibri" w:cs="Calibri"/>
                        <w:noProof/>
                        <w:color w:val="000000"/>
                        <w:sz w:val="20"/>
                        <w:szCs w:val="20"/>
                      </w:rPr>
                    </w:pPr>
                    <w:r w:rsidRPr="004861C9">
                      <w:rPr>
                        <w:rFonts w:ascii="Calibri" w:eastAsia="Calibri" w:hAnsi="Calibri" w:cs="Calibri"/>
                        <w:noProof/>
                        <w:color w:val="000000"/>
                        <w:sz w:val="20"/>
                        <w:szCs w:val="20"/>
                      </w:rPr>
                      <w:t>Uso Interno</w:t>
                    </w:r>
                  </w:p>
                </w:txbxContent>
              </v:textbox>
              <w10:wrap anchorx="page" anchory="page"/>
            </v:shape>
          </w:pict>
        </mc:Fallback>
      </mc:AlternateContent>
    </w:r>
    <w:r w:rsidR="00B65442">
      <w:rPr>
        <w:noProof/>
        <w:lang w:val="es-CR" w:eastAsia="es-CR"/>
      </w:rPr>
      <mc:AlternateContent>
        <mc:Choice Requires="wps">
          <w:drawing>
            <wp:anchor distT="0" distB="0" distL="114300" distR="114300" simplePos="0" relativeHeight="251658241" behindDoc="0" locked="0" layoutInCell="1" allowOverlap="1" wp14:anchorId="671EC28B" wp14:editId="221A3D51">
              <wp:simplePos x="0" y="0"/>
              <wp:positionH relativeFrom="column">
                <wp:posOffset>4478655</wp:posOffset>
              </wp:positionH>
              <wp:positionV relativeFrom="paragraph">
                <wp:posOffset>-65405</wp:posOffset>
              </wp:positionV>
              <wp:extent cx="1233805" cy="523875"/>
              <wp:effectExtent l="0" t="0" r="0" b="9525"/>
              <wp:wrapNone/>
              <wp:docPr id="6" name="Text Box 3"/>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1233805" cy="523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3770BBC9" w14:textId="77777777" w:rsidR="00D2424F" w:rsidRPr="00FA54DF" w:rsidRDefault="00D2424F">
                          <w:pPr>
                            <w:rPr>
                              <w:color w:val="003A68"/>
                              <w:sz w:val="14"/>
                              <w:szCs w:val="14"/>
                            </w:rPr>
                          </w:pPr>
                          <w:r w:rsidRPr="00FA54DF">
                            <w:rPr>
                              <w:color w:val="003A68"/>
                              <w:sz w:val="14"/>
                              <w:szCs w:val="14"/>
                            </w:rPr>
                            <w:t>T. (506) 2243-3</w:t>
                          </w:r>
                          <w:r w:rsidR="009F6EB0">
                            <w:rPr>
                              <w:color w:val="003A68"/>
                              <w:sz w:val="14"/>
                              <w:szCs w:val="14"/>
                            </w:rPr>
                            <w:t>912</w:t>
                          </w:r>
                          <w:r w:rsidRPr="00FA54DF">
                            <w:rPr>
                              <w:color w:val="003A68"/>
                              <w:sz w:val="14"/>
                              <w:szCs w:val="14"/>
                            </w:rPr>
                            <w:t xml:space="preserve">   </w:t>
                          </w:r>
                        </w:p>
                        <w:p w14:paraId="7AE0D1D4" w14:textId="77777777" w:rsidR="00D2424F" w:rsidRPr="00FA54DF" w:rsidRDefault="00D2424F">
                          <w:pPr>
                            <w:rPr>
                              <w:color w:val="003A68"/>
                              <w:sz w:val="14"/>
                              <w:szCs w:val="14"/>
                            </w:rPr>
                          </w:pPr>
                          <w:r w:rsidRPr="00FA54DF">
                            <w:rPr>
                              <w:color w:val="003A68"/>
                              <w:sz w:val="14"/>
                              <w:szCs w:val="14"/>
                            </w:rPr>
                            <w:t>F. (506) 2243-45</w:t>
                          </w:r>
                          <w:r w:rsidR="009F6EB0">
                            <w:rPr>
                              <w:color w:val="003A68"/>
                              <w:sz w:val="14"/>
                              <w:szCs w:val="14"/>
                            </w:rPr>
                            <w:t>69</w:t>
                          </w:r>
                          <w:r w:rsidRPr="00FA54DF">
                            <w:rPr>
                              <w:color w:val="003A68"/>
                              <w:sz w:val="14"/>
                              <w:szCs w:val="14"/>
                            </w:rPr>
                            <w:t xml:space="preserve">   </w:t>
                          </w:r>
                        </w:p>
                        <w:p w14:paraId="1DDE9A9E" w14:textId="77777777" w:rsidR="00D2424F" w:rsidRDefault="00D2424F">
                          <w:pPr>
                            <w:rPr>
                              <w:color w:val="003A68"/>
                              <w:sz w:val="14"/>
                              <w:szCs w:val="14"/>
                            </w:rPr>
                          </w:pPr>
                          <w:r w:rsidRPr="00FA54DF">
                            <w:rPr>
                              <w:color w:val="003A68"/>
                              <w:sz w:val="14"/>
                              <w:szCs w:val="14"/>
                            </w:rPr>
                            <w:t>Apdo. 10058-1000</w:t>
                          </w:r>
                        </w:p>
                        <w:p w14:paraId="7FDE68C0" w14:textId="77777777" w:rsidR="00B65442" w:rsidRDefault="00B65442" w:rsidP="00B65442">
                          <w:pPr>
                            <w:rPr>
                              <w:color w:val="003A68"/>
                              <w:sz w:val="14"/>
                              <w:szCs w:val="14"/>
                            </w:rPr>
                          </w:pPr>
                          <w:r w:rsidRPr="00FA54DF">
                            <w:rPr>
                              <w:color w:val="003A68"/>
                              <w:sz w:val="14"/>
                              <w:szCs w:val="14"/>
                            </w:rPr>
                            <w:t>Av. 1 y Central, Calles 2 y 4</w:t>
                          </w:r>
                        </w:p>
                        <w:p w14:paraId="12658749" w14:textId="77777777" w:rsidR="00D2424F" w:rsidRPr="00FA54DF" w:rsidRDefault="00D2424F">
                          <w:pPr>
                            <w:rPr>
                              <w:color w:val="003A68"/>
                              <w:sz w:val="14"/>
                              <w:szCs w:val="14"/>
                            </w:rPr>
                          </w:pPr>
                        </w:p>
                      </w:txbxContent>
                    </wps:txbx>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w:pict>
            <v:shape w14:anchorId="671EC28B" id="Text Box 3" o:spid="_x0000_s1030" type="#_x0000_t202" style="position:absolute;margin-left:352.65pt;margin-top:-5.15pt;width:97.15pt;height:41.25pt;z-index:251658241;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wU9d5AEAAKgDAAAOAAAAZHJzL2Uyb0RvYy54bWysU9GO0zAQfEfiHyy/06Rpy5Wo6em40yGk&#10;40A6+ADHsRuLxGvWbpPy9aydXq/AG+LFsr3O7MzsZHM99h07KPQGbMXns5wzZSU0xu4q/u3r/Zs1&#10;Zz4I24gOrKr4UXl+vX39ajO4UhXQQtcoZARifTm4irchuDLLvGxVL/wMnLJU1IC9CHTEXdagGAi9&#10;77Iiz99mA2DjEKTynm7vpiLfJnytlQyftfYqsK7ixC2kFdNaxzXbbkS5Q+FaI080xD+w6IWx1PQM&#10;dSeCYHs0f0H1RiJ40GEmoc9AayNV0kBq5vkfap5a4VTSQuZ4d7bJ/z9Y+Xh4cl+QhfE9jDTAJMK7&#10;B5DfPbNw2wq7UzeIMLRKNNR4Hi3LBufL06fRal/6CFIPn6ChIYt9gAQ0auyjK6STEToN4Hg2XY2B&#10;ydiyWCzW+YozSbVVsVhfrVILUT5/7dCHDwp6FjcVRxpqQheHBx8iG1E+P4nNLNybrkuD7exvF/Qw&#10;3iT2kfBEPYz1yExT8WXsG8XU0BxJDsIUF4o3bVrAn5wNFJWK+x97gYqz7qMlS97Nl8uYrXRYrq4K&#10;OuBlpb6sCCsJquKBs2l7G6Y87h2aXUudpiFYuCEbtUkKX1id6FMckvBTdGPeLs/p1csPtv0FAAD/&#10;/wMAUEsDBBQABgAIAAAAIQCPJ7nx3gAAAAoBAAAPAAAAZHJzL2Rvd25yZXYueG1sTI9NT8MwDIbv&#10;SPsPkZF225J17KOl6YRAXEEMhsQta7y2WuNUTbaWf485wc3W++j143w3ulZcsQ+NJw2LuQKBVHrb&#10;UKXh4/15tgURoiFrWk+o4RsD7IrJTW4y6wd6w+s+VoJLKGRGQx1jl0kZyhqdCXPfIXF28r0zkde+&#10;krY3A5e7ViZKraUzDfGF2nT4WGN53l+chsPL6evzTr1WT27VDX5UklwqtZ7ejg/3ICKO8Q+GX31W&#10;h4Kdjv5CNohWw0atloxqmC0UD0xs03QN4shRkoAscvn/heIHAAD//wMAUEsBAi0AFAAGAAgAAAAh&#10;ALaDOJL+AAAA4QEAABMAAAAAAAAAAAAAAAAAAAAAAFtDb250ZW50X1R5cGVzXS54bWxQSwECLQAU&#10;AAYACAAAACEAOP0h/9YAAACUAQAACwAAAAAAAAAAAAAAAAAvAQAAX3JlbHMvLnJlbHNQSwECLQAU&#10;AAYACAAAACEAvsFPXeQBAACoAwAADgAAAAAAAAAAAAAAAAAuAgAAZHJzL2Uyb0RvYy54bWxQSwEC&#10;LQAUAAYACAAAACEAjye58d4AAAAKAQAADwAAAAAAAAAAAAAAAAA+BAAAZHJzL2Rvd25yZXYueG1s&#10;UEsFBgAAAAAEAAQA8wAAAEkFAAAAAA==&#10;" filled="f" stroked="f">
              <v:textbox>
                <w:txbxContent>
                  <w:p w14:paraId="3770BBC9" w14:textId="77777777" w:rsidR="00D2424F" w:rsidRPr="00FA54DF" w:rsidRDefault="00D2424F">
                    <w:pPr>
                      <w:rPr>
                        <w:color w:val="003A68"/>
                        <w:sz w:val="14"/>
                        <w:szCs w:val="14"/>
                      </w:rPr>
                    </w:pPr>
                    <w:r w:rsidRPr="00FA54DF">
                      <w:rPr>
                        <w:color w:val="003A68"/>
                        <w:sz w:val="14"/>
                        <w:szCs w:val="14"/>
                      </w:rPr>
                      <w:t>T. (506) 2243-3</w:t>
                    </w:r>
                    <w:r w:rsidR="009F6EB0">
                      <w:rPr>
                        <w:color w:val="003A68"/>
                        <w:sz w:val="14"/>
                        <w:szCs w:val="14"/>
                      </w:rPr>
                      <w:t>912</w:t>
                    </w:r>
                    <w:r w:rsidRPr="00FA54DF">
                      <w:rPr>
                        <w:color w:val="003A68"/>
                        <w:sz w:val="14"/>
                        <w:szCs w:val="14"/>
                      </w:rPr>
                      <w:t xml:space="preserve">   </w:t>
                    </w:r>
                  </w:p>
                  <w:p w14:paraId="7AE0D1D4" w14:textId="77777777" w:rsidR="00D2424F" w:rsidRPr="00FA54DF" w:rsidRDefault="00D2424F">
                    <w:pPr>
                      <w:rPr>
                        <w:color w:val="003A68"/>
                        <w:sz w:val="14"/>
                        <w:szCs w:val="14"/>
                      </w:rPr>
                    </w:pPr>
                    <w:r w:rsidRPr="00FA54DF">
                      <w:rPr>
                        <w:color w:val="003A68"/>
                        <w:sz w:val="14"/>
                        <w:szCs w:val="14"/>
                      </w:rPr>
                      <w:t>F. (506) 2243-45</w:t>
                    </w:r>
                    <w:r w:rsidR="009F6EB0">
                      <w:rPr>
                        <w:color w:val="003A68"/>
                        <w:sz w:val="14"/>
                        <w:szCs w:val="14"/>
                      </w:rPr>
                      <w:t>69</w:t>
                    </w:r>
                    <w:r w:rsidRPr="00FA54DF">
                      <w:rPr>
                        <w:color w:val="003A68"/>
                        <w:sz w:val="14"/>
                        <w:szCs w:val="14"/>
                      </w:rPr>
                      <w:t xml:space="preserve">   </w:t>
                    </w:r>
                  </w:p>
                  <w:p w14:paraId="1DDE9A9E" w14:textId="77777777" w:rsidR="00D2424F" w:rsidRDefault="00D2424F">
                    <w:pPr>
                      <w:rPr>
                        <w:color w:val="003A68"/>
                        <w:sz w:val="14"/>
                        <w:szCs w:val="14"/>
                      </w:rPr>
                    </w:pPr>
                    <w:r w:rsidRPr="00FA54DF">
                      <w:rPr>
                        <w:color w:val="003A68"/>
                        <w:sz w:val="14"/>
                        <w:szCs w:val="14"/>
                      </w:rPr>
                      <w:t>Apdo. 10058-1000</w:t>
                    </w:r>
                  </w:p>
                  <w:p w14:paraId="7FDE68C0" w14:textId="77777777" w:rsidR="00B65442" w:rsidRDefault="00B65442" w:rsidP="00B65442">
                    <w:pPr>
                      <w:rPr>
                        <w:color w:val="003A68"/>
                        <w:sz w:val="14"/>
                        <w:szCs w:val="14"/>
                      </w:rPr>
                    </w:pPr>
                    <w:r w:rsidRPr="00FA54DF">
                      <w:rPr>
                        <w:color w:val="003A68"/>
                        <w:sz w:val="14"/>
                        <w:szCs w:val="14"/>
                      </w:rPr>
                      <w:t>Av. 1 y Central, Calles 2 y 4</w:t>
                    </w:r>
                  </w:p>
                  <w:p w14:paraId="12658749" w14:textId="77777777" w:rsidR="00D2424F" w:rsidRPr="00FA54DF" w:rsidRDefault="00D2424F">
                    <w:pPr>
                      <w:rPr>
                        <w:color w:val="003A68"/>
                        <w:sz w:val="14"/>
                        <w:szCs w:val="14"/>
                      </w:rPr>
                    </w:pPr>
                  </w:p>
                </w:txbxContent>
              </v:textbox>
            </v:shape>
          </w:pict>
        </mc:Fallback>
      </mc:AlternateContent>
    </w:r>
    <w:r w:rsidR="00F64992">
      <w:rPr>
        <w:noProof/>
        <w:lang w:val="es-CR" w:eastAsia="es-CR"/>
      </w:rPr>
      <w:drawing>
        <wp:anchor distT="0" distB="0" distL="114300" distR="114300" simplePos="0" relativeHeight="251658240" behindDoc="1" locked="0" layoutInCell="1" allowOverlap="1" wp14:anchorId="63AF18B3" wp14:editId="4F5387C8">
          <wp:simplePos x="0" y="0"/>
          <wp:positionH relativeFrom="column">
            <wp:posOffset>4553585</wp:posOffset>
          </wp:positionH>
          <wp:positionV relativeFrom="paragraph">
            <wp:posOffset>8687</wp:posOffset>
          </wp:positionV>
          <wp:extent cx="8890" cy="431165"/>
          <wp:effectExtent l="0" t="0" r="0" b="0"/>
          <wp:wrapNone/>
          <wp:docPr id="3" name="Imagen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pic:cNvPicPr>
                    <a:picLocks noChangeAspect="1" noChangeArrowheads="1"/>
                  </pic:cNvPicPr>
                </pic:nvPicPr>
                <pic:blipFill>
                  <a:blip r:embed="rId1">
                    <a:extLst>
                      <a:ext uri="{28A0092B-C50C-407E-A947-70E740481C1C}">
                        <a14:useLocalDpi xmlns:a14="http://schemas.microsoft.com/office/drawing/2010/main" val="0"/>
                      </a:ext>
                    </a:extLst>
                  </a:blip>
                  <a:srcRect/>
                  <a:stretch>
                    <a:fillRect/>
                  </a:stretch>
                </pic:blipFill>
                <pic:spPr bwMode="auto">
                  <a:xfrm>
                    <a:off x="0" y="0"/>
                    <a:ext cx="8890" cy="431165"/>
                  </a:xfrm>
                  <a:prstGeom prst="rect">
                    <a:avLst/>
                  </a:prstGeom>
                  <a:noFill/>
                  <a:ln>
                    <a:noFill/>
                  </a:ln>
                </pic:spPr>
              </pic:pic>
            </a:graphicData>
          </a:graphic>
          <wp14:sizeRelH relativeFrom="page">
            <wp14:pctWidth>0</wp14:pctWidth>
          </wp14:sizeRelH>
          <wp14:sizeRelV relativeFrom="page">
            <wp14:pctHeight>0</wp14:pctHeight>
          </wp14:sizeRelV>
        </wp:anchor>
      </w:drawing>
    </w:r>
  </w:p>
  <w:p w14:paraId="60705AB3" w14:textId="77777777" w:rsidR="00DC5D53" w:rsidRDefault="00DC5D53" w:rsidP="0025085A">
    <w:pPr>
      <w:pStyle w:val="Piedepgina"/>
      <w:tabs>
        <w:tab w:val="center" w:pos="4305"/>
        <w:tab w:val="left" w:pos="6290"/>
      </w:tabs>
      <w:jc w:val="left"/>
      <w:rPr>
        <w:color w:val="004990"/>
        <w:sz w:val="16"/>
        <w:szCs w:val="16"/>
      </w:rPr>
    </w:pPr>
    <w:r>
      <w:rPr>
        <w:color w:val="004990"/>
        <w:sz w:val="16"/>
        <w:szCs w:val="16"/>
      </w:rPr>
      <w:t>Seguridad:</w:t>
    </w:r>
    <w:sdt>
      <w:sdtPr>
        <w:rPr>
          <w:color w:val="004990"/>
          <w:sz w:val="16"/>
          <w:szCs w:val="16"/>
        </w:rPr>
        <w:alias w:val="Confidencialidad"/>
        <w:tag w:val="n32f5b5d94d147d6ae4b36230db37881"/>
        <w:id w:val="768274532"/>
        <w:lock w:val="contentLocked"/>
        <w:dataBinding w:prefixMappings="xmlns:ns0='http://schemas.microsoft.com/office/2006/metadata/properties' xmlns:ns1='http://www.w3.org/2001/XMLSchema-instance' xmlns:ns2='b875e23b-67d9-4b2e-bdec-edacbf90b326' xmlns:ns3='http://schemas.microsoft.com/office/infopath/2007/PartnerControls' xmlns:ns4='http://schemas.microsoft.com/sharepoint/v3' " w:xpath="/ns0:properties[1]/documentManagement[1]/ns2:n32f5b5d94d147d6ae4b36230db37881[1]/ns3:Terms[1]" w:storeItemID="{283BF82E-1A70-4392-8CF2-7DEAFF1953AE}"/>
        <w:text w:multiLine="1"/>
      </w:sdtPr>
      <w:sdtEndPr/>
      <w:sdtContent>
        <w:r w:rsidR="005F02FD">
          <w:rPr>
            <w:color w:val="004990"/>
            <w:sz w:val="16"/>
            <w:szCs w:val="16"/>
          </w:rPr>
          <w:t>Uso Interno</w:t>
        </w:r>
      </w:sdtContent>
    </w:sdt>
  </w:p>
  <w:p w14:paraId="51545E31" w14:textId="77777777" w:rsidR="00F64992" w:rsidRDefault="00F64992" w:rsidP="00DC5D53">
    <w:pPr>
      <w:jc w:val="left"/>
      <w:rPr>
        <w:color w:val="003A68"/>
        <w:sz w:val="14"/>
        <w:szCs w:val="14"/>
      </w:rPr>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01028DE0" w14:textId="77777777" w:rsidR="004861C9" w:rsidRDefault="004861C9" w:rsidP="00D43D57">
      <w:r>
        <w:separator/>
      </w:r>
    </w:p>
  </w:footnote>
  <w:footnote w:type="continuationSeparator" w:id="0">
    <w:p w14:paraId="38FD0811" w14:textId="77777777" w:rsidR="004861C9" w:rsidRDefault="004861C9" w:rsidP="00D43D57">
      <w:r>
        <w:continuationSeparator/>
      </w:r>
    </w:p>
  </w:footnote>
  <w:footnote w:type="continuationNotice" w:id="1">
    <w:p w14:paraId="3413A15B" w14:textId="77777777" w:rsidR="00ED5A73" w:rsidRDefault="00ED5A73"/>
  </w:footnote>
  <w:footnote w:id="2">
    <w:p w14:paraId="2FF8DECF" w14:textId="77777777" w:rsidR="004861C9" w:rsidRDefault="004861C9" w:rsidP="004861C9">
      <w:pPr>
        <w:pStyle w:val="Textonotapie"/>
        <w:jc w:val="both"/>
        <w:rPr>
          <w:sz w:val="16"/>
          <w:szCs w:val="16"/>
        </w:rPr>
      </w:pPr>
      <w:r w:rsidRPr="00AB0D94">
        <w:rPr>
          <w:rStyle w:val="Refdenotaalpie"/>
          <w:sz w:val="16"/>
          <w:szCs w:val="16"/>
        </w:rPr>
        <w:footnoteRef/>
      </w:r>
      <w:r w:rsidRPr="00AB0D94">
        <w:rPr>
          <w:sz w:val="16"/>
          <w:szCs w:val="16"/>
        </w:rPr>
        <w:t xml:space="preserve"> </w:t>
      </w:r>
      <w:r>
        <w:rPr>
          <w:sz w:val="16"/>
          <w:szCs w:val="16"/>
        </w:rPr>
        <w:t>R</w:t>
      </w:r>
      <w:r w:rsidRPr="00AB0D94">
        <w:rPr>
          <w:sz w:val="16"/>
          <w:szCs w:val="16"/>
        </w:rPr>
        <w:t>esponsabilidad</w:t>
      </w:r>
      <w:r>
        <w:rPr>
          <w:sz w:val="16"/>
          <w:szCs w:val="16"/>
        </w:rPr>
        <w:t>es</w:t>
      </w:r>
      <w:r w:rsidRPr="00AB0D94">
        <w:rPr>
          <w:sz w:val="16"/>
          <w:szCs w:val="16"/>
        </w:rPr>
        <w:t xml:space="preserve"> del jerarca o del titular subordinado sobre el sistema de control interno, en cuanto a instituirlo, darle permanencia y mejorarlo constantemente (Ley 8292, artículo 2.b)</w:t>
      </w:r>
      <w:r>
        <w:rPr>
          <w:sz w:val="16"/>
          <w:szCs w:val="16"/>
        </w:rPr>
        <w:t>.</w:t>
      </w:r>
    </w:p>
    <w:p w14:paraId="0C3A4035" w14:textId="77777777" w:rsidR="004861C9" w:rsidRDefault="004861C9" w:rsidP="004861C9">
      <w:pPr>
        <w:pStyle w:val="Textonotapie"/>
        <w:jc w:val="both"/>
        <w:rPr>
          <w:sz w:val="16"/>
          <w:szCs w:val="16"/>
        </w:rPr>
      </w:pPr>
    </w:p>
    <w:p w14:paraId="5BCBF950" w14:textId="77777777" w:rsidR="004861C9" w:rsidRPr="00AB0D94" w:rsidRDefault="004861C9" w:rsidP="004861C9">
      <w:pPr>
        <w:pStyle w:val="Textonotapie"/>
        <w:rPr>
          <w:sz w:val="16"/>
          <w:szCs w:val="16"/>
        </w:rPr>
      </w:pP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63CE612" w14:textId="77A536CF" w:rsidR="00D2424F" w:rsidRDefault="004861C9" w:rsidP="00984A65">
    <w:pPr>
      <w:pStyle w:val="Encabezado"/>
      <w:jc w:val="center"/>
    </w:pPr>
    <w:r>
      <w:rPr>
        <w:noProof/>
        <w:lang w:val="es-CR" w:eastAsia="es-CR"/>
      </w:rPr>
      <w:drawing>
        <wp:anchor distT="0" distB="0" distL="114300" distR="114300" simplePos="0" relativeHeight="251658245" behindDoc="1" locked="0" layoutInCell="1" allowOverlap="1" wp14:anchorId="6B6E765E" wp14:editId="3664BAAF">
          <wp:simplePos x="0" y="0"/>
          <wp:positionH relativeFrom="column">
            <wp:posOffset>4602074</wp:posOffset>
          </wp:positionH>
          <wp:positionV relativeFrom="paragraph">
            <wp:posOffset>-242875</wp:posOffset>
          </wp:positionV>
          <wp:extent cx="941070" cy="424815"/>
          <wp:effectExtent l="0" t="0" r="0" b="0"/>
          <wp:wrapNone/>
          <wp:docPr id="2" name="Imagen 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pic:cNvPicPr>
                    <a:picLocks noChangeAspect="1" noChangeArrowheads="1"/>
                  </pic:cNvPicPr>
                </pic:nvPicPr>
                <pic:blipFill rotWithShape="1">
                  <a:blip r:embed="rId1">
                    <a:extLst>
                      <a:ext uri="{28A0092B-C50C-407E-A947-70E740481C1C}">
                        <a14:useLocalDpi xmlns:a14="http://schemas.microsoft.com/office/drawing/2010/main" val="0"/>
                      </a:ext>
                    </a:extLst>
                  </a:blip>
                  <a:srcRect l="82768"/>
                  <a:stretch/>
                </pic:blipFill>
                <pic:spPr bwMode="auto">
                  <a:xfrm>
                    <a:off x="0" y="0"/>
                    <a:ext cx="941070" cy="424815"/>
                  </a:xfrm>
                  <a:prstGeom prst="rect">
                    <a:avLst/>
                  </a:prstGeom>
                  <a:noFill/>
                  <a:ln>
                    <a:noFill/>
                  </a:ln>
                  <a:extLst>
                    <a:ext uri="{53640926-AAD7-44D8-BBD7-CCE9431645EC}">
                      <a14:shadowObscured xmlns:a14="http://schemas.microsoft.com/office/drawing/2010/main"/>
                    </a:ext>
                  </a:extLst>
                </pic:spPr>
              </pic:pic>
            </a:graphicData>
          </a:graphic>
          <wp14:sizeRelH relativeFrom="page">
            <wp14:pctWidth>0</wp14:pctWidth>
          </wp14:sizeRelH>
          <wp14:sizeRelV relativeFrom="page">
            <wp14:pctHeight>0</wp14:pctHeight>
          </wp14:sizeRelV>
        </wp:anchor>
      </w:drawing>
    </w:r>
    <w:r w:rsidR="00EC7A70">
      <w:rPr>
        <w:noProof/>
        <w:lang w:val="es-CR" w:eastAsia="es-CR"/>
      </w:rPr>
      <w:drawing>
        <wp:anchor distT="0" distB="0" distL="114300" distR="114300" simplePos="0" relativeHeight="251658247" behindDoc="1" locked="0" layoutInCell="1" allowOverlap="1" wp14:anchorId="523BB41C" wp14:editId="5C122C32">
          <wp:simplePos x="0" y="0"/>
          <wp:positionH relativeFrom="margin">
            <wp:align>left</wp:align>
          </wp:positionH>
          <wp:positionV relativeFrom="paragraph">
            <wp:posOffset>-254203</wp:posOffset>
          </wp:positionV>
          <wp:extent cx="1511935" cy="645795"/>
          <wp:effectExtent l="0" t="0" r="0" b="0"/>
          <wp:wrapTight wrapText="bothSides">
            <wp:wrapPolygon edited="0">
              <wp:start x="1633" y="2549"/>
              <wp:lineTo x="1089" y="14018"/>
              <wp:lineTo x="2177" y="17204"/>
              <wp:lineTo x="2449" y="18478"/>
              <wp:lineTo x="20139" y="18478"/>
              <wp:lineTo x="20139" y="8283"/>
              <wp:lineTo x="13880" y="3823"/>
              <wp:lineTo x="6260" y="2549"/>
              <wp:lineTo x="1633" y="2549"/>
            </wp:wrapPolygon>
          </wp:wrapTight>
          <wp:docPr id="10" name="Imagen 1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9" name="Logo-70aniversario-BCCR-Color.png"/>
                  <pic:cNvPicPr/>
                </pic:nvPicPr>
                <pic:blipFill>
                  <a:blip r:embed="rId2">
                    <a:extLst>
                      <a:ext uri="{28A0092B-C50C-407E-A947-70E740481C1C}">
                        <a14:useLocalDpi xmlns:a14="http://schemas.microsoft.com/office/drawing/2010/main" val="0"/>
                      </a:ext>
                    </a:extLst>
                  </a:blip>
                  <a:stretch>
                    <a:fillRect/>
                  </a:stretch>
                </pic:blipFill>
                <pic:spPr>
                  <a:xfrm>
                    <a:off x="0" y="0"/>
                    <a:ext cx="1511935" cy="645795"/>
                  </a:xfrm>
                  <a:prstGeom prst="rect">
                    <a:avLst/>
                  </a:prstGeom>
                </pic:spPr>
              </pic:pic>
            </a:graphicData>
          </a:graphic>
          <wp14:sizeRelH relativeFrom="page">
            <wp14:pctWidth>0</wp14:pctWidth>
          </wp14:sizeRelH>
          <wp14:sizeRelV relativeFrom="page">
            <wp14:pctHeight>0</wp14:pctHeight>
          </wp14:sizeRelV>
        </wp:anchor>
      </w:drawing>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A690953" w14:textId="5EA14DA4" w:rsidR="00D2424F" w:rsidRDefault="004861C9" w:rsidP="00984A65">
    <w:pPr>
      <w:pStyle w:val="Encabezado"/>
      <w:jc w:val="center"/>
    </w:pPr>
    <w:r>
      <w:rPr>
        <w:noProof/>
        <w:lang w:val="es-CR" w:eastAsia="es-CR"/>
      </w:rPr>
      <w:drawing>
        <wp:anchor distT="0" distB="0" distL="114300" distR="114300" simplePos="0" relativeHeight="251658244" behindDoc="1" locked="0" layoutInCell="1" allowOverlap="1" wp14:anchorId="671461BB" wp14:editId="0051F9E2">
          <wp:simplePos x="0" y="0"/>
          <wp:positionH relativeFrom="column">
            <wp:posOffset>4690263</wp:posOffset>
          </wp:positionH>
          <wp:positionV relativeFrom="paragraph">
            <wp:posOffset>-141224</wp:posOffset>
          </wp:positionV>
          <wp:extent cx="857250" cy="424815"/>
          <wp:effectExtent l="0" t="0" r="6350" b="0"/>
          <wp:wrapNone/>
          <wp:docPr id="1" name="Imagen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pic:cNvPicPr>
                    <a:picLocks noChangeAspect="1" noChangeArrowheads="1"/>
                  </pic:cNvPicPr>
                </pic:nvPicPr>
                <pic:blipFill rotWithShape="1">
                  <a:blip r:embed="rId1">
                    <a:extLst>
                      <a:ext uri="{28A0092B-C50C-407E-A947-70E740481C1C}">
                        <a14:useLocalDpi xmlns:a14="http://schemas.microsoft.com/office/drawing/2010/main" val="0"/>
                      </a:ext>
                    </a:extLst>
                  </a:blip>
                  <a:srcRect l="84302"/>
                  <a:stretch/>
                </pic:blipFill>
                <pic:spPr bwMode="auto">
                  <a:xfrm>
                    <a:off x="0" y="0"/>
                    <a:ext cx="857250" cy="424815"/>
                  </a:xfrm>
                  <a:prstGeom prst="rect">
                    <a:avLst/>
                  </a:prstGeom>
                  <a:noFill/>
                  <a:ln>
                    <a:noFill/>
                  </a:ln>
                  <a:extLst>
                    <a:ext uri="{53640926-AAD7-44D8-BBD7-CCE9431645EC}">
                      <a14:shadowObscured xmlns:a14="http://schemas.microsoft.com/office/drawing/2010/main"/>
                    </a:ext>
                  </a:extLst>
                </pic:spPr>
              </pic:pic>
            </a:graphicData>
          </a:graphic>
          <wp14:sizeRelH relativeFrom="page">
            <wp14:pctWidth>0</wp14:pctWidth>
          </wp14:sizeRelH>
          <wp14:sizeRelV relativeFrom="page">
            <wp14:pctHeight>0</wp14:pctHeight>
          </wp14:sizeRelV>
        </wp:anchor>
      </w:drawing>
    </w:r>
    <w:r w:rsidR="005F02FD">
      <w:rPr>
        <w:noProof/>
        <w:lang w:val="es-CR" w:eastAsia="es-CR"/>
      </w:rPr>
      <w:drawing>
        <wp:anchor distT="0" distB="0" distL="114300" distR="114300" simplePos="0" relativeHeight="251658246" behindDoc="1" locked="0" layoutInCell="1" allowOverlap="1" wp14:anchorId="645B0794" wp14:editId="7BF945AB">
          <wp:simplePos x="0" y="0"/>
          <wp:positionH relativeFrom="column">
            <wp:posOffset>-159186</wp:posOffset>
          </wp:positionH>
          <wp:positionV relativeFrom="paragraph">
            <wp:posOffset>-189992</wp:posOffset>
          </wp:positionV>
          <wp:extent cx="1512000" cy="646179"/>
          <wp:effectExtent l="0" t="0" r="0" b="0"/>
          <wp:wrapTight wrapText="bothSides">
            <wp:wrapPolygon edited="0">
              <wp:start x="1633" y="3186"/>
              <wp:lineTo x="1361" y="16566"/>
              <wp:lineTo x="7348" y="18478"/>
              <wp:lineTo x="20139" y="18478"/>
              <wp:lineTo x="20139" y="10195"/>
              <wp:lineTo x="19051" y="7646"/>
              <wp:lineTo x="14424" y="3186"/>
              <wp:lineTo x="1633" y="3186"/>
            </wp:wrapPolygon>
          </wp:wrapTight>
          <wp:docPr id="9" name="Imagen 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9" name="Logo-70aniversario-BCCR-Color.png"/>
                  <pic:cNvPicPr/>
                </pic:nvPicPr>
                <pic:blipFill>
                  <a:blip r:embed="rId2">
                    <a:extLst>
                      <a:ext uri="{28A0092B-C50C-407E-A947-70E740481C1C}">
                        <a14:useLocalDpi xmlns:a14="http://schemas.microsoft.com/office/drawing/2010/main" val="0"/>
                      </a:ext>
                    </a:extLst>
                  </a:blip>
                  <a:stretch>
                    <a:fillRect/>
                  </a:stretch>
                </pic:blipFill>
                <pic:spPr>
                  <a:xfrm>
                    <a:off x="0" y="0"/>
                    <a:ext cx="1512000" cy="646179"/>
                  </a:xfrm>
                  <a:prstGeom prst="rect">
                    <a:avLst/>
                  </a:prstGeom>
                </pic:spPr>
              </pic:pic>
            </a:graphicData>
          </a:graphic>
          <wp14:sizeRelH relativeFrom="page">
            <wp14:pctWidth>0</wp14:pctWidth>
          </wp14:sizeRelH>
          <wp14:sizeRelV relativeFrom="page">
            <wp14:pctHeight>0</wp14:pctHeight>
          </wp14:sizeRelV>
        </wp:anchor>
      </w:drawing>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FFFFFF7C"/>
    <w:multiLevelType w:val="singleLevel"/>
    <w:tmpl w:val="42C61ED8"/>
    <w:lvl w:ilvl="0">
      <w:start w:val="1"/>
      <w:numFmt w:val="decimal"/>
      <w:lvlText w:val="%1."/>
      <w:lvlJc w:val="left"/>
      <w:pPr>
        <w:tabs>
          <w:tab w:val="num" w:pos="1800"/>
        </w:tabs>
        <w:ind w:left="1800" w:hanging="360"/>
      </w:pPr>
    </w:lvl>
  </w:abstractNum>
  <w:abstractNum w:abstractNumId="1" w15:restartNumberingAfterBreak="0">
    <w:nsid w:val="FFFFFF7D"/>
    <w:multiLevelType w:val="singleLevel"/>
    <w:tmpl w:val="D05A9512"/>
    <w:lvl w:ilvl="0">
      <w:start w:val="1"/>
      <w:numFmt w:val="decimal"/>
      <w:lvlText w:val="%1."/>
      <w:lvlJc w:val="left"/>
      <w:pPr>
        <w:tabs>
          <w:tab w:val="num" w:pos="1440"/>
        </w:tabs>
        <w:ind w:left="1440" w:hanging="360"/>
      </w:pPr>
    </w:lvl>
  </w:abstractNum>
  <w:abstractNum w:abstractNumId="2" w15:restartNumberingAfterBreak="0">
    <w:nsid w:val="FFFFFF7E"/>
    <w:multiLevelType w:val="singleLevel"/>
    <w:tmpl w:val="81482F7A"/>
    <w:lvl w:ilvl="0">
      <w:start w:val="1"/>
      <w:numFmt w:val="decimal"/>
      <w:lvlText w:val="%1."/>
      <w:lvlJc w:val="left"/>
      <w:pPr>
        <w:tabs>
          <w:tab w:val="num" w:pos="1080"/>
        </w:tabs>
        <w:ind w:left="1080" w:hanging="360"/>
      </w:pPr>
    </w:lvl>
  </w:abstractNum>
  <w:abstractNum w:abstractNumId="3" w15:restartNumberingAfterBreak="0">
    <w:nsid w:val="FFFFFF7F"/>
    <w:multiLevelType w:val="singleLevel"/>
    <w:tmpl w:val="C9A8B558"/>
    <w:lvl w:ilvl="0">
      <w:start w:val="1"/>
      <w:numFmt w:val="decimal"/>
      <w:lvlText w:val="%1."/>
      <w:lvlJc w:val="left"/>
      <w:pPr>
        <w:tabs>
          <w:tab w:val="num" w:pos="720"/>
        </w:tabs>
        <w:ind w:left="720" w:hanging="360"/>
      </w:pPr>
    </w:lvl>
  </w:abstractNum>
  <w:abstractNum w:abstractNumId="4" w15:restartNumberingAfterBreak="0">
    <w:nsid w:val="FFFFFF80"/>
    <w:multiLevelType w:val="singleLevel"/>
    <w:tmpl w:val="1916CF06"/>
    <w:lvl w:ilvl="0">
      <w:start w:val="1"/>
      <w:numFmt w:val="bullet"/>
      <w:lvlText w:val=""/>
      <w:lvlJc w:val="left"/>
      <w:pPr>
        <w:tabs>
          <w:tab w:val="num" w:pos="1800"/>
        </w:tabs>
        <w:ind w:left="1800" w:hanging="360"/>
      </w:pPr>
      <w:rPr>
        <w:rFonts w:ascii="Symbol" w:hAnsi="Symbol" w:hint="default"/>
      </w:rPr>
    </w:lvl>
  </w:abstractNum>
  <w:abstractNum w:abstractNumId="5" w15:restartNumberingAfterBreak="0">
    <w:nsid w:val="FFFFFF81"/>
    <w:multiLevelType w:val="singleLevel"/>
    <w:tmpl w:val="93A481DA"/>
    <w:lvl w:ilvl="0">
      <w:start w:val="1"/>
      <w:numFmt w:val="bullet"/>
      <w:lvlText w:val=""/>
      <w:lvlJc w:val="left"/>
      <w:pPr>
        <w:tabs>
          <w:tab w:val="num" w:pos="1440"/>
        </w:tabs>
        <w:ind w:left="1440" w:hanging="360"/>
      </w:pPr>
      <w:rPr>
        <w:rFonts w:ascii="Symbol" w:hAnsi="Symbol" w:hint="default"/>
      </w:rPr>
    </w:lvl>
  </w:abstractNum>
  <w:abstractNum w:abstractNumId="6" w15:restartNumberingAfterBreak="0">
    <w:nsid w:val="FFFFFF82"/>
    <w:multiLevelType w:val="singleLevel"/>
    <w:tmpl w:val="7012D65E"/>
    <w:lvl w:ilvl="0">
      <w:start w:val="1"/>
      <w:numFmt w:val="bullet"/>
      <w:lvlText w:val=""/>
      <w:lvlJc w:val="left"/>
      <w:pPr>
        <w:tabs>
          <w:tab w:val="num" w:pos="1080"/>
        </w:tabs>
        <w:ind w:left="1080" w:hanging="360"/>
      </w:pPr>
      <w:rPr>
        <w:rFonts w:ascii="Symbol" w:hAnsi="Symbol" w:hint="default"/>
      </w:rPr>
    </w:lvl>
  </w:abstractNum>
  <w:abstractNum w:abstractNumId="7" w15:restartNumberingAfterBreak="0">
    <w:nsid w:val="FFFFFF83"/>
    <w:multiLevelType w:val="singleLevel"/>
    <w:tmpl w:val="E73C77D4"/>
    <w:lvl w:ilvl="0">
      <w:start w:val="1"/>
      <w:numFmt w:val="bullet"/>
      <w:lvlText w:val=""/>
      <w:lvlJc w:val="left"/>
      <w:pPr>
        <w:tabs>
          <w:tab w:val="num" w:pos="720"/>
        </w:tabs>
        <w:ind w:left="720" w:hanging="360"/>
      </w:pPr>
      <w:rPr>
        <w:rFonts w:ascii="Symbol" w:hAnsi="Symbol" w:hint="default"/>
      </w:rPr>
    </w:lvl>
  </w:abstractNum>
  <w:abstractNum w:abstractNumId="8" w15:restartNumberingAfterBreak="0">
    <w:nsid w:val="FFFFFF88"/>
    <w:multiLevelType w:val="singleLevel"/>
    <w:tmpl w:val="BD982B1A"/>
    <w:lvl w:ilvl="0">
      <w:start w:val="1"/>
      <w:numFmt w:val="decimal"/>
      <w:lvlText w:val="%1."/>
      <w:lvlJc w:val="left"/>
      <w:pPr>
        <w:tabs>
          <w:tab w:val="num" w:pos="360"/>
        </w:tabs>
        <w:ind w:left="360" w:hanging="360"/>
      </w:pPr>
    </w:lvl>
  </w:abstractNum>
  <w:abstractNum w:abstractNumId="9" w15:restartNumberingAfterBreak="0">
    <w:nsid w:val="FFFFFF89"/>
    <w:multiLevelType w:val="singleLevel"/>
    <w:tmpl w:val="461C2AA2"/>
    <w:lvl w:ilvl="0">
      <w:start w:val="1"/>
      <w:numFmt w:val="bullet"/>
      <w:lvlText w:val=""/>
      <w:lvlJc w:val="left"/>
      <w:pPr>
        <w:tabs>
          <w:tab w:val="num" w:pos="360"/>
        </w:tabs>
        <w:ind w:left="360" w:hanging="360"/>
      </w:pPr>
      <w:rPr>
        <w:rFonts w:ascii="Symbol" w:hAnsi="Symbol" w:hint="default"/>
      </w:rPr>
    </w:lvl>
  </w:abstractNum>
  <w:abstractNum w:abstractNumId="10" w15:restartNumberingAfterBreak="0">
    <w:nsid w:val="16C66D12"/>
    <w:multiLevelType w:val="hybridMultilevel"/>
    <w:tmpl w:val="58B23A5A"/>
    <w:lvl w:ilvl="0" w:tplc="EF205014">
      <w:start w:val="1"/>
      <w:numFmt w:val="decimal"/>
      <w:pStyle w:val="numeracion"/>
      <w:lvlText w:val="%1."/>
      <w:lvlJc w:val="left"/>
      <w:pPr>
        <w:ind w:left="1526" w:hanging="360"/>
      </w:pPr>
      <w:rPr>
        <w:rFonts w:ascii="Calibri" w:hAnsi="Calibri" w:hint="default"/>
      </w:rPr>
    </w:lvl>
    <w:lvl w:ilvl="1" w:tplc="0C0A0019" w:tentative="1">
      <w:start w:val="1"/>
      <w:numFmt w:val="lowerLetter"/>
      <w:lvlText w:val="%2."/>
      <w:lvlJc w:val="left"/>
      <w:pPr>
        <w:ind w:left="2246" w:hanging="360"/>
      </w:pPr>
    </w:lvl>
    <w:lvl w:ilvl="2" w:tplc="0C0A001B" w:tentative="1">
      <w:start w:val="1"/>
      <w:numFmt w:val="lowerRoman"/>
      <w:lvlText w:val="%3."/>
      <w:lvlJc w:val="right"/>
      <w:pPr>
        <w:ind w:left="2966" w:hanging="180"/>
      </w:pPr>
    </w:lvl>
    <w:lvl w:ilvl="3" w:tplc="0C0A000F" w:tentative="1">
      <w:start w:val="1"/>
      <w:numFmt w:val="decimal"/>
      <w:lvlText w:val="%4."/>
      <w:lvlJc w:val="left"/>
      <w:pPr>
        <w:ind w:left="3686" w:hanging="360"/>
      </w:pPr>
    </w:lvl>
    <w:lvl w:ilvl="4" w:tplc="0C0A0019" w:tentative="1">
      <w:start w:val="1"/>
      <w:numFmt w:val="lowerLetter"/>
      <w:lvlText w:val="%5."/>
      <w:lvlJc w:val="left"/>
      <w:pPr>
        <w:ind w:left="4406" w:hanging="360"/>
      </w:pPr>
    </w:lvl>
    <w:lvl w:ilvl="5" w:tplc="0C0A001B" w:tentative="1">
      <w:start w:val="1"/>
      <w:numFmt w:val="lowerRoman"/>
      <w:lvlText w:val="%6."/>
      <w:lvlJc w:val="right"/>
      <w:pPr>
        <w:ind w:left="5126" w:hanging="180"/>
      </w:pPr>
    </w:lvl>
    <w:lvl w:ilvl="6" w:tplc="0C0A000F" w:tentative="1">
      <w:start w:val="1"/>
      <w:numFmt w:val="decimal"/>
      <w:lvlText w:val="%7."/>
      <w:lvlJc w:val="left"/>
      <w:pPr>
        <w:ind w:left="5846" w:hanging="360"/>
      </w:pPr>
    </w:lvl>
    <w:lvl w:ilvl="7" w:tplc="0C0A0019" w:tentative="1">
      <w:start w:val="1"/>
      <w:numFmt w:val="lowerLetter"/>
      <w:lvlText w:val="%8."/>
      <w:lvlJc w:val="left"/>
      <w:pPr>
        <w:ind w:left="6566" w:hanging="360"/>
      </w:pPr>
    </w:lvl>
    <w:lvl w:ilvl="8" w:tplc="0C0A001B" w:tentative="1">
      <w:start w:val="1"/>
      <w:numFmt w:val="lowerRoman"/>
      <w:lvlText w:val="%9."/>
      <w:lvlJc w:val="right"/>
      <w:pPr>
        <w:ind w:left="7286" w:hanging="180"/>
      </w:pPr>
    </w:lvl>
  </w:abstractNum>
  <w:abstractNum w:abstractNumId="11" w15:restartNumberingAfterBreak="0">
    <w:nsid w:val="17827C59"/>
    <w:multiLevelType w:val="hybridMultilevel"/>
    <w:tmpl w:val="405A1954"/>
    <w:lvl w:ilvl="0" w:tplc="140A000F">
      <w:start w:val="1"/>
      <w:numFmt w:val="decimal"/>
      <w:lvlText w:val="%1."/>
      <w:lvlJc w:val="left"/>
      <w:pPr>
        <w:ind w:left="720" w:hanging="360"/>
      </w:pPr>
      <w:rPr>
        <w:rFonts w:hint="default"/>
      </w:rPr>
    </w:lvl>
    <w:lvl w:ilvl="1" w:tplc="140A0019" w:tentative="1">
      <w:start w:val="1"/>
      <w:numFmt w:val="lowerLetter"/>
      <w:lvlText w:val="%2."/>
      <w:lvlJc w:val="left"/>
      <w:pPr>
        <w:ind w:left="1440" w:hanging="360"/>
      </w:pPr>
    </w:lvl>
    <w:lvl w:ilvl="2" w:tplc="140A001B" w:tentative="1">
      <w:start w:val="1"/>
      <w:numFmt w:val="lowerRoman"/>
      <w:lvlText w:val="%3."/>
      <w:lvlJc w:val="right"/>
      <w:pPr>
        <w:ind w:left="2160" w:hanging="180"/>
      </w:pPr>
    </w:lvl>
    <w:lvl w:ilvl="3" w:tplc="140A000F" w:tentative="1">
      <w:start w:val="1"/>
      <w:numFmt w:val="decimal"/>
      <w:lvlText w:val="%4."/>
      <w:lvlJc w:val="left"/>
      <w:pPr>
        <w:ind w:left="2880" w:hanging="360"/>
      </w:pPr>
    </w:lvl>
    <w:lvl w:ilvl="4" w:tplc="140A0019" w:tentative="1">
      <w:start w:val="1"/>
      <w:numFmt w:val="lowerLetter"/>
      <w:lvlText w:val="%5."/>
      <w:lvlJc w:val="left"/>
      <w:pPr>
        <w:ind w:left="3600" w:hanging="360"/>
      </w:pPr>
    </w:lvl>
    <w:lvl w:ilvl="5" w:tplc="140A001B" w:tentative="1">
      <w:start w:val="1"/>
      <w:numFmt w:val="lowerRoman"/>
      <w:lvlText w:val="%6."/>
      <w:lvlJc w:val="right"/>
      <w:pPr>
        <w:ind w:left="4320" w:hanging="180"/>
      </w:pPr>
    </w:lvl>
    <w:lvl w:ilvl="6" w:tplc="140A000F" w:tentative="1">
      <w:start w:val="1"/>
      <w:numFmt w:val="decimal"/>
      <w:lvlText w:val="%7."/>
      <w:lvlJc w:val="left"/>
      <w:pPr>
        <w:ind w:left="5040" w:hanging="360"/>
      </w:pPr>
    </w:lvl>
    <w:lvl w:ilvl="7" w:tplc="140A0019" w:tentative="1">
      <w:start w:val="1"/>
      <w:numFmt w:val="lowerLetter"/>
      <w:lvlText w:val="%8."/>
      <w:lvlJc w:val="left"/>
      <w:pPr>
        <w:ind w:left="5760" w:hanging="360"/>
      </w:pPr>
    </w:lvl>
    <w:lvl w:ilvl="8" w:tplc="140A001B" w:tentative="1">
      <w:start w:val="1"/>
      <w:numFmt w:val="lowerRoman"/>
      <w:lvlText w:val="%9."/>
      <w:lvlJc w:val="right"/>
      <w:pPr>
        <w:ind w:left="6480" w:hanging="180"/>
      </w:pPr>
    </w:lvl>
  </w:abstractNum>
  <w:abstractNum w:abstractNumId="12" w15:restartNumberingAfterBreak="0">
    <w:nsid w:val="1CEA7838"/>
    <w:multiLevelType w:val="hybridMultilevel"/>
    <w:tmpl w:val="7F8237B8"/>
    <w:lvl w:ilvl="0" w:tplc="385A5DC4">
      <w:numFmt w:val="bullet"/>
      <w:lvlText w:val="•"/>
      <w:lvlJc w:val="left"/>
      <w:pPr>
        <w:ind w:left="1068" w:hanging="360"/>
      </w:pPr>
      <w:rPr>
        <w:rFonts w:ascii="Arial" w:eastAsia="Times New Roman" w:hAnsi="Arial" w:cs="Arial" w:hint="default"/>
      </w:rPr>
    </w:lvl>
    <w:lvl w:ilvl="1" w:tplc="140A0003" w:tentative="1">
      <w:start w:val="1"/>
      <w:numFmt w:val="bullet"/>
      <w:lvlText w:val="o"/>
      <w:lvlJc w:val="left"/>
      <w:pPr>
        <w:ind w:left="1788" w:hanging="360"/>
      </w:pPr>
      <w:rPr>
        <w:rFonts w:ascii="Courier New" w:hAnsi="Courier New" w:cs="Courier New" w:hint="default"/>
      </w:rPr>
    </w:lvl>
    <w:lvl w:ilvl="2" w:tplc="140A0005" w:tentative="1">
      <w:start w:val="1"/>
      <w:numFmt w:val="bullet"/>
      <w:lvlText w:val=""/>
      <w:lvlJc w:val="left"/>
      <w:pPr>
        <w:ind w:left="2508" w:hanging="360"/>
      </w:pPr>
      <w:rPr>
        <w:rFonts w:ascii="Wingdings" w:hAnsi="Wingdings" w:hint="default"/>
      </w:rPr>
    </w:lvl>
    <w:lvl w:ilvl="3" w:tplc="140A0001" w:tentative="1">
      <w:start w:val="1"/>
      <w:numFmt w:val="bullet"/>
      <w:lvlText w:val=""/>
      <w:lvlJc w:val="left"/>
      <w:pPr>
        <w:ind w:left="3228" w:hanging="360"/>
      </w:pPr>
      <w:rPr>
        <w:rFonts w:ascii="Symbol" w:hAnsi="Symbol" w:hint="default"/>
      </w:rPr>
    </w:lvl>
    <w:lvl w:ilvl="4" w:tplc="140A0003" w:tentative="1">
      <w:start w:val="1"/>
      <w:numFmt w:val="bullet"/>
      <w:lvlText w:val="o"/>
      <w:lvlJc w:val="left"/>
      <w:pPr>
        <w:ind w:left="3948" w:hanging="360"/>
      </w:pPr>
      <w:rPr>
        <w:rFonts w:ascii="Courier New" w:hAnsi="Courier New" w:cs="Courier New" w:hint="default"/>
      </w:rPr>
    </w:lvl>
    <w:lvl w:ilvl="5" w:tplc="140A0005" w:tentative="1">
      <w:start w:val="1"/>
      <w:numFmt w:val="bullet"/>
      <w:lvlText w:val=""/>
      <w:lvlJc w:val="left"/>
      <w:pPr>
        <w:ind w:left="4668" w:hanging="360"/>
      </w:pPr>
      <w:rPr>
        <w:rFonts w:ascii="Wingdings" w:hAnsi="Wingdings" w:hint="default"/>
      </w:rPr>
    </w:lvl>
    <w:lvl w:ilvl="6" w:tplc="140A0001" w:tentative="1">
      <w:start w:val="1"/>
      <w:numFmt w:val="bullet"/>
      <w:lvlText w:val=""/>
      <w:lvlJc w:val="left"/>
      <w:pPr>
        <w:ind w:left="5388" w:hanging="360"/>
      </w:pPr>
      <w:rPr>
        <w:rFonts w:ascii="Symbol" w:hAnsi="Symbol" w:hint="default"/>
      </w:rPr>
    </w:lvl>
    <w:lvl w:ilvl="7" w:tplc="140A0003" w:tentative="1">
      <w:start w:val="1"/>
      <w:numFmt w:val="bullet"/>
      <w:lvlText w:val="o"/>
      <w:lvlJc w:val="left"/>
      <w:pPr>
        <w:ind w:left="6108" w:hanging="360"/>
      </w:pPr>
      <w:rPr>
        <w:rFonts w:ascii="Courier New" w:hAnsi="Courier New" w:cs="Courier New" w:hint="default"/>
      </w:rPr>
    </w:lvl>
    <w:lvl w:ilvl="8" w:tplc="140A0005" w:tentative="1">
      <w:start w:val="1"/>
      <w:numFmt w:val="bullet"/>
      <w:lvlText w:val=""/>
      <w:lvlJc w:val="left"/>
      <w:pPr>
        <w:ind w:left="6828" w:hanging="360"/>
      </w:pPr>
      <w:rPr>
        <w:rFonts w:ascii="Wingdings" w:hAnsi="Wingdings" w:hint="default"/>
      </w:rPr>
    </w:lvl>
  </w:abstractNum>
  <w:abstractNum w:abstractNumId="13" w15:restartNumberingAfterBreak="0">
    <w:nsid w:val="250F70C8"/>
    <w:multiLevelType w:val="hybridMultilevel"/>
    <w:tmpl w:val="EAB0E33C"/>
    <w:lvl w:ilvl="0" w:tplc="140A0001">
      <w:start w:val="1"/>
      <w:numFmt w:val="bullet"/>
      <w:lvlText w:val=""/>
      <w:lvlJc w:val="left"/>
      <w:pPr>
        <w:ind w:left="720" w:hanging="360"/>
      </w:pPr>
      <w:rPr>
        <w:rFonts w:ascii="Symbol" w:hAnsi="Symbol" w:hint="default"/>
      </w:rPr>
    </w:lvl>
    <w:lvl w:ilvl="1" w:tplc="140A0003" w:tentative="1">
      <w:start w:val="1"/>
      <w:numFmt w:val="bullet"/>
      <w:lvlText w:val="o"/>
      <w:lvlJc w:val="left"/>
      <w:pPr>
        <w:ind w:left="1440" w:hanging="360"/>
      </w:pPr>
      <w:rPr>
        <w:rFonts w:ascii="Courier New" w:hAnsi="Courier New" w:cs="Courier New" w:hint="default"/>
      </w:rPr>
    </w:lvl>
    <w:lvl w:ilvl="2" w:tplc="140A0005" w:tentative="1">
      <w:start w:val="1"/>
      <w:numFmt w:val="bullet"/>
      <w:lvlText w:val=""/>
      <w:lvlJc w:val="left"/>
      <w:pPr>
        <w:ind w:left="2160" w:hanging="360"/>
      </w:pPr>
      <w:rPr>
        <w:rFonts w:ascii="Wingdings" w:hAnsi="Wingdings" w:hint="default"/>
      </w:rPr>
    </w:lvl>
    <w:lvl w:ilvl="3" w:tplc="140A0001" w:tentative="1">
      <w:start w:val="1"/>
      <w:numFmt w:val="bullet"/>
      <w:lvlText w:val=""/>
      <w:lvlJc w:val="left"/>
      <w:pPr>
        <w:ind w:left="2880" w:hanging="360"/>
      </w:pPr>
      <w:rPr>
        <w:rFonts w:ascii="Symbol" w:hAnsi="Symbol" w:hint="default"/>
      </w:rPr>
    </w:lvl>
    <w:lvl w:ilvl="4" w:tplc="140A0003" w:tentative="1">
      <w:start w:val="1"/>
      <w:numFmt w:val="bullet"/>
      <w:lvlText w:val="o"/>
      <w:lvlJc w:val="left"/>
      <w:pPr>
        <w:ind w:left="3600" w:hanging="360"/>
      </w:pPr>
      <w:rPr>
        <w:rFonts w:ascii="Courier New" w:hAnsi="Courier New" w:cs="Courier New" w:hint="default"/>
      </w:rPr>
    </w:lvl>
    <w:lvl w:ilvl="5" w:tplc="140A0005" w:tentative="1">
      <w:start w:val="1"/>
      <w:numFmt w:val="bullet"/>
      <w:lvlText w:val=""/>
      <w:lvlJc w:val="left"/>
      <w:pPr>
        <w:ind w:left="4320" w:hanging="360"/>
      </w:pPr>
      <w:rPr>
        <w:rFonts w:ascii="Wingdings" w:hAnsi="Wingdings" w:hint="default"/>
      </w:rPr>
    </w:lvl>
    <w:lvl w:ilvl="6" w:tplc="140A0001" w:tentative="1">
      <w:start w:val="1"/>
      <w:numFmt w:val="bullet"/>
      <w:lvlText w:val=""/>
      <w:lvlJc w:val="left"/>
      <w:pPr>
        <w:ind w:left="5040" w:hanging="360"/>
      </w:pPr>
      <w:rPr>
        <w:rFonts w:ascii="Symbol" w:hAnsi="Symbol" w:hint="default"/>
      </w:rPr>
    </w:lvl>
    <w:lvl w:ilvl="7" w:tplc="140A0003" w:tentative="1">
      <w:start w:val="1"/>
      <w:numFmt w:val="bullet"/>
      <w:lvlText w:val="o"/>
      <w:lvlJc w:val="left"/>
      <w:pPr>
        <w:ind w:left="5760" w:hanging="360"/>
      </w:pPr>
      <w:rPr>
        <w:rFonts w:ascii="Courier New" w:hAnsi="Courier New" w:cs="Courier New" w:hint="default"/>
      </w:rPr>
    </w:lvl>
    <w:lvl w:ilvl="8" w:tplc="140A0005" w:tentative="1">
      <w:start w:val="1"/>
      <w:numFmt w:val="bullet"/>
      <w:lvlText w:val=""/>
      <w:lvlJc w:val="left"/>
      <w:pPr>
        <w:ind w:left="6480" w:hanging="360"/>
      </w:pPr>
      <w:rPr>
        <w:rFonts w:ascii="Wingdings" w:hAnsi="Wingdings" w:hint="default"/>
      </w:rPr>
    </w:lvl>
  </w:abstractNum>
  <w:abstractNum w:abstractNumId="14" w15:restartNumberingAfterBreak="0">
    <w:nsid w:val="36632C02"/>
    <w:multiLevelType w:val="hybridMultilevel"/>
    <w:tmpl w:val="14708972"/>
    <w:lvl w:ilvl="0" w:tplc="140A0001">
      <w:start w:val="1"/>
      <w:numFmt w:val="bullet"/>
      <w:lvlText w:val=""/>
      <w:lvlJc w:val="left"/>
      <w:pPr>
        <w:ind w:left="1428" w:hanging="360"/>
      </w:pPr>
      <w:rPr>
        <w:rFonts w:ascii="Symbol" w:hAnsi="Symbol" w:hint="default"/>
      </w:rPr>
    </w:lvl>
    <w:lvl w:ilvl="1" w:tplc="140A0003" w:tentative="1">
      <w:start w:val="1"/>
      <w:numFmt w:val="bullet"/>
      <w:lvlText w:val="o"/>
      <w:lvlJc w:val="left"/>
      <w:pPr>
        <w:ind w:left="2148" w:hanging="360"/>
      </w:pPr>
      <w:rPr>
        <w:rFonts w:ascii="Courier New" w:hAnsi="Courier New" w:cs="Courier New" w:hint="default"/>
      </w:rPr>
    </w:lvl>
    <w:lvl w:ilvl="2" w:tplc="140A0005" w:tentative="1">
      <w:start w:val="1"/>
      <w:numFmt w:val="bullet"/>
      <w:lvlText w:val=""/>
      <w:lvlJc w:val="left"/>
      <w:pPr>
        <w:ind w:left="2868" w:hanging="360"/>
      </w:pPr>
      <w:rPr>
        <w:rFonts w:ascii="Wingdings" w:hAnsi="Wingdings" w:hint="default"/>
      </w:rPr>
    </w:lvl>
    <w:lvl w:ilvl="3" w:tplc="140A0001" w:tentative="1">
      <w:start w:val="1"/>
      <w:numFmt w:val="bullet"/>
      <w:lvlText w:val=""/>
      <w:lvlJc w:val="left"/>
      <w:pPr>
        <w:ind w:left="3588" w:hanging="360"/>
      </w:pPr>
      <w:rPr>
        <w:rFonts w:ascii="Symbol" w:hAnsi="Symbol" w:hint="default"/>
      </w:rPr>
    </w:lvl>
    <w:lvl w:ilvl="4" w:tplc="140A0003" w:tentative="1">
      <w:start w:val="1"/>
      <w:numFmt w:val="bullet"/>
      <w:lvlText w:val="o"/>
      <w:lvlJc w:val="left"/>
      <w:pPr>
        <w:ind w:left="4308" w:hanging="360"/>
      </w:pPr>
      <w:rPr>
        <w:rFonts w:ascii="Courier New" w:hAnsi="Courier New" w:cs="Courier New" w:hint="default"/>
      </w:rPr>
    </w:lvl>
    <w:lvl w:ilvl="5" w:tplc="140A0005" w:tentative="1">
      <w:start w:val="1"/>
      <w:numFmt w:val="bullet"/>
      <w:lvlText w:val=""/>
      <w:lvlJc w:val="left"/>
      <w:pPr>
        <w:ind w:left="5028" w:hanging="360"/>
      </w:pPr>
      <w:rPr>
        <w:rFonts w:ascii="Wingdings" w:hAnsi="Wingdings" w:hint="default"/>
      </w:rPr>
    </w:lvl>
    <w:lvl w:ilvl="6" w:tplc="140A0001" w:tentative="1">
      <w:start w:val="1"/>
      <w:numFmt w:val="bullet"/>
      <w:lvlText w:val=""/>
      <w:lvlJc w:val="left"/>
      <w:pPr>
        <w:ind w:left="5748" w:hanging="360"/>
      </w:pPr>
      <w:rPr>
        <w:rFonts w:ascii="Symbol" w:hAnsi="Symbol" w:hint="default"/>
      </w:rPr>
    </w:lvl>
    <w:lvl w:ilvl="7" w:tplc="140A0003" w:tentative="1">
      <w:start w:val="1"/>
      <w:numFmt w:val="bullet"/>
      <w:lvlText w:val="o"/>
      <w:lvlJc w:val="left"/>
      <w:pPr>
        <w:ind w:left="6468" w:hanging="360"/>
      </w:pPr>
      <w:rPr>
        <w:rFonts w:ascii="Courier New" w:hAnsi="Courier New" w:cs="Courier New" w:hint="default"/>
      </w:rPr>
    </w:lvl>
    <w:lvl w:ilvl="8" w:tplc="140A0005" w:tentative="1">
      <w:start w:val="1"/>
      <w:numFmt w:val="bullet"/>
      <w:lvlText w:val=""/>
      <w:lvlJc w:val="left"/>
      <w:pPr>
        <w:ind w:left="7188" w:hanging="360"/>
      </w:pPr>
      <w:rPr>
        <w:rFonts w:ascii="Wingdings" w:hAnsi="Wingdings" w:hint="default"/>
      </w:rPr>
    </w:lvl>
  </w:abstractNum>
  <w:abstractNum w:abstractNumId="15" w15:restartNumberingAfterBreak="0">
    <w:nsid w:val="527939E7"/>
    <w:multiLevelType w:val="hybridMultilevel"/>
    <w:tmpl w:val="6FD836C4"/>
    <w:lvl w:ilvl="0" w:tplc="525ADCAC">
      <w:start w:val="1"/>
      <w:numFmt w:val="bullet"/>
      <w:pStyle w:val="vinetas"/>
      <w:lvlText w:val=""/>
      <w:lvlJc w:val="left"/>
      <w:pPr>
        <w:ind w:left="1526" w:hanging="360"/>
      </w:pPr>
      <w:rPr>
        <w:rFonts w:ascii="Wingdings 3" w:hAnsi="Wingdings 3" w:hint="default"/>
        <w:color w:val="auto"/>
        <w:sz w:val="28"/>
      </w:rPr>
    </w:lvl>
    <w:lvl w:ilvl="1" w:tplc="0C0A0003" w:tentative="1">
      <w:start w:val="1"/>
      <w:numFmt w:val="bullet"/>
      <w:lvlText w:val="o"/>
      <w:lvlJc w:val="left"/>
      <w:pPr>
        <w:ind w:left="2606" w:hanging="360"/>
      </w:pPr>
      <w:rPr>
        <w:rFonts w:ascii="Courier New" w:hAnsi="Courier New" w:cs="Courier New" w:hint="default"/>
      </w:rPr>
    </w:lvl>
    <w:lvl w:ilvl="2" w:tplc="0C0A0005" w:tentative="1">
      <w:start w:val="1"/>
      <w:numFmt w:val="bullet"/>
      <w:lvlText w:val=""/>
      <w:lvlJc w:val="left"/>
      <w:pPr>
        <w:ind w:left="3326" w:hanging="360"/>
      </w:pPr>
      <w:rPr>
        <w:rFonts w:ascii="Wingdings" w:hAnsi="Wingdings" w:hint="default"/>
      </w:rPr>
    </w:lvl>
    <w:lvl w:ilvl="3" w:tplc="0C0A0001" w:tentative="1">
      <w:start w:val="1"/>
      <w:numFmt w:val="bullet"/>
      <w:lvlText w:val=""/>
      <w:lvlJc w:val="left"/>
      <w:pPr>
        <w:ind w:left="4046" w:hanging="360"/>
      </w:pPr>
      <w:rPr>
        <w:rFonts w:ascii="Symbol" w:hAnsi="Symbol" w:hint="default"/>
      </w:rPr>
    </w:lvl>
    <w:lvl w:ilvl="4" w:tplc="0C0A0003" w:tentative="1">
      <w:start w:val="1"/>
      <w:numFmt w:val="bullet"/>
      <w:lvlText w:val="o"/>
      <w:lvlJc w:val="left"/>
      <w:pPr>
        <w:ind w:left="4766" w:hanging="360"/>
      </w:pPr>
      <w:rPr>
        <w:rFonts w:ascii="Courier New" w:hAnsi="Courier New" w:cs="Courier New" w:hint="default"/>
      </w:rPr>
    </w:lvl>
    <w:lvl w:ilvl="5" w:tplc="0C0A0005" w:tentative="1">
      <w:start w:val="1"/>
      <w:numFmt w:val="bullet"/>
      <w:lvlText w:val=""/>
      <w:lvlJc w:val="left"/>
      <w:pPr>
        <w:ind w:left="5486" w:hanging="360"/>
      </w:pPr>
      <w:rPr>
        <w:rFonts w:ascii="Wingdings" w:hAnsi="Wingdings" w:hint="default"/>
      </w:rPr>
    </w:lvl>
    <w:lvl w:ilvl="6" w:tplc="0C0A0001" w:tentative="1">
      <w:start w:val="1"/>
      <w:numFmt w:val="bullet"/>
      <w:lvlText w:val=""/>
      <w:lvlJc w:val="left"/>
      <w:pPr>
        <w:ind w:left="6206" w:hanging="360"/>
      </w:pPr>
      <w:rPr>
        <w:rFonts w:ascii="Symbol" w:hAnsi="Symbol" w:hint="default"/>
      </w:rPr>
    </w:lvl>
    <w:lvl w:ilvl="7" w:tplc="0C0A0003" w:tentative="1">
      <w:start w:val="1"/>
      <w:numFmt w:val="bullet"/>
      <w:lvlText w:val="o"/>
      <w:lvlJc w:val="left"/>
      <w:pPr>
        <w:ind w:left="6926" w:hanging="360"/>
      </w:pPr>
      <w:rPr>
        <w:rFonts w:ascii="Courier New" w:hAnsi="Courier New" w:cs="Courier New" w:hint="default"/>
      </w:rPr>
    </w:lvl>
    <w:lvl w:ilvl="8" w:tplc="0C0A0005" w:tentative="1">
      <w:start w:val="1"/>
      <w:numFmt w:val="bullet"/>
      <w:lvlText w:val=""/>
      <w:lvlJc w:val="left"/>
      <w:pPr>
        <w:ind w:left="7646" w:hanging="360"/>
      </w:pPr>
      <w:rPr>
        <w:rFonts w:ascii="Wingdings" w:hAnsi="Wingdings" w:hint="default"/>
      </w:rPr>
    </w:lvl>
  </w:abstractNum>
  <w:abstractNum w:abstractNumId="16" w15:restartNumberingAfterBreak="0">
    <w:nsid w:val="563E5859"/>
    <w:multiLevelType w:val="hybridMultilevel"/>
    <w:tmpl w:val="04BE4238"/>
    <w:lvl w:ilvl="0" w:tplc="385A5DC4">
      <w:numFmt w:val="bullet"/>
      <w:lvlText w:val="•"/>
      <w:lvlJc w:val="left"/>
      <w:pPr>
        <w:ind w:left="720" w:hanging="360"/>
      </w:pPr>
      <w:rPr>
        <w:rFonts w:ascii="Arial" w:eastAsia="Times New Roman" w:hAnsi="Arial" w:cs="Arial" w:hint="default"/>
      </w:rPr>
    </w:lvl>
    <w:lvl w:ilvl="1" w:tplc="FFFFFFFF" w:tentative="1">
      <w:start w:val="1"/>
      <w:numFmt w:val="bullet"/>
      <w:lvlText w:val="o"/>
      <w:lvlJc w:val="left"/>
      <w:pPr>
        <w:ind w:left="1440" w:hanging="360"/>
      </w:pPr>
      <w:rPr>
        <w:rFonts w:ascii="Courier New" w:hAnsi="Courier New" w:cs="Courier New" w:hint="default"/>
      </w:rPr>
    </w:lvl>
    <w:lvl w:ilvl="2" w:tplc="FFFFFFFF" w:tentative="1">
      <w:start w:val="1"/>
      <w:numFmt w:val="bullet"/>
      <w:lvlText w:val=""/>
      <w:lvlJc w:val="left"/>
      <w:pPr>
        <w:ind w:left="2160" w:hanging="360"/>
      </w:pPr>
      <w:rPr>
        <w:rFonts w:ascii="Wingdings" w:hAnsi="Wingdings" w:hint="default"/>
      </w:rPr>
    </w:lvl>
    <w:lvl w:ilvl="3" w:tplc="FFFFFFFF" w:tentative="1">
      <w:start w:val="1"/>
      <w:numFmt w:val="bullet"/>
      <w:lvlText w:val=""/>
      <w:lvlJc w:val="left"/>
      <w:pPr>
        <w:ind w:left="2880" w:hanging="360"/>
      </w:pPr>
      <w:rPr>
        <w:rFonts w:ascii="Symbol" w:hAnsi="Symbol" w:hint="default"/>
      </w:rPr>
    </w:lvl>
    <w:lvl w:ilvl="4" w:tplc="FFFFFFFF" w:tentative="1">
      <w:start w:val="1"/>
      <w:numFmt w:val="bullet"/>
      <w:lvlText w:val="o"/>
      <w:lvlJc w:val="left"/>
      <w:pPr>
        <w:ind w:left="3600" w:hanging="360"/>
      </w:pPr>
      <w:rPr>
        <w:rFonts w:ascii="Courier New" w:hAnsi="Courier New" w:cs="Courier New" w:hint="default"/>
      </w:rPr>
    </w:lvl>
    <w:lvl w:ilvl="5" w:tplc="FFFFFFFF" w:tentative="1">
      <w:start w:val="1"/>
      <w:numFmt w:val="bullet"/>
      <w:lvlText w:val=""/>
      <w:lvlJc w:val="left"/>
      <w:pPr>
        <w:ind w:left="4320" w:hanging="360"/>
      </w:pPr>
      <w:rPr>
        <w:rFonts w:ascii="Wingdings" w:hAnsi="Wingdings" w:hint="default"/>
      </w:rPr>
    </w:lvl>
    <w:lvl w:ilvl="6" w:tplc="FFFFFFFF" w:tentative="1">
      <w:start w:val="1"/>
      <w:numFmt w:val="bullet"/>
      <w:lvlText w:val=""/>
      <w:lvlJc w:val="left"/>
      <w:pPr>
        <w:ind w:left="5040" w:hanging="360"/>
      </w:pPr>
      <w:rPr>
        <w:rFonts w:ascii="Symbol" w:hAnsi="Symbol" w:hint="default"/>
      </w:rPr>
    </w:lvl>
    <w:lvl w:ilvl="7" w:tplc="FFFFFFFF" w:tentative="1">
      <w:start w:val="1"/>
      <w:numFmt w:val="bullet"/>
      <w:lvlText w:val="o"/>
      <w:lvlJc w:val="left"/>
      <w:pPr>
        <w:ind w:left="5760" w:hanging="360"/>
      </w:pPr>
      <w:rPr>
        <w:rFonts w:ascii="Courier New" w:hAnsi="Courier New" w:cs="Courier New" w:hint="default"/>
      </w:rPr>
    </w:lvl>
    <w:lvl w:ilvl="8" w:tplc="FFFFFFFF" w:tentative="1">
      <w:start w:val="1"/>
      <w:numFmt w:val="bullet"/>
      <w:lvlText w:val=""/>
      <w:lvlJc w:val="left"/>
      <w:pPr>
        <w:ind w:left="6480" w:hanging="360"/>
      </w:pPr>
      <w:rPr>
        <w:rFonts w:ascii="Wingdings" w:hAnsi="Wingdings" w:hint="default"/>
      </w:rPr>
    </w:lvl>
  </w:abstractNum>
  <w:num w:numId="1" w16cid:durableId="1222521647">
    <w:abstractNumId w:val="10"/>
  </w:num>
  <w:num w:numId="2" w16cid:durableId="529297742">
    <w:abstractNumId w:val="15"/>
  </w:num>
  <w:num w:numId="3" w16cid:durableId="1720010070">
    <w:abstractNumId w:val="9"/>
  </w:num>
  <w:num w:numId="4" w16cid:durableId="1690595339">
    <w:abstractNumId w:val="7"/>
  </w:num>
  <w:num w:numId="5" w16cid:durableId="1814323569">
    <w:abstractNumId w:val="6"/>
  </w:num>
  <w:num w:numId="6" w16cid:durableId="73742544">
    <w:abstractNumId w:val="5"/>
  </w:num>
  <w:num w:numId="7" w16cid:durableId="1821116950">
    <w:abstractNumId w:val="4"/>
  </w:num>
  <w:num w:numId="8" w16cid:durableId="1181317733">
    <w:abstractNumId w:val="8"/>
  </w:num>
  <w:num w:numId="9" w16cid:durableId="357052580">
    <w:abstractNumId w:val="3"/>
  </w:num>
  <w:num w:numId="10" w16cid:durableId="1305962804">
    <w:abstractNumId w:val="2"/>
  </w:num>
  <w:num w:numId="11" w16cid:durableId="1881894326">
    <w:abstractNumId w:val="1"/>
  </w:num>
  <w:num w:numId="12" w16cid:durableId="1029834985">
    <w:abstractNumId w:val="0"/>
  </w:num>
  <w:num w:numId="13" w16cid:durableId="1743798089">
    <w:abstractNumId w:val="11"/>
  </w:num>
  <w:num w:numId="14" w16cid:durableId="1573395995">
    <w:abstractNumId w:val="14"/>
  </w:num>
  <w:num w:numId="15" w16cid:durableId="1314483367">
    <w:abstractNumId w:val="12"/>
  </w:num>
  <w:num w:numId="16" w16cid:durableId="578059613">
    <w:abstractNumId w:val="13"/>
  </w:num>
  <w:num w:numId="17" w16cid:durableId="110324042">
    <w:abstractNumId w:val="16"/>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proofState w:spelling="clean" w:grammar="clean"/>
  <w:attachedTemplate r:id="rId1"/>
  <w:stylePaneFormatFilter w:val="1228" w:allStyles="0" w:customStyles="0" w:latentStyles="0" w:stylesInUse="1" w:headingStyles="1" w:numberingStyles="0" w:tableStyles="0" w:directFormattingOnRuns="0" w:directFormattingOnParagraphs="1" w:directFormattingOnNumbering="0" w:directFormattingOnTables="0" w:clearFormatting="1" w:top3HeadingStyles="0" w:visibleStyles="0" w:alternateStyleNames="0"/>
  <w:documentProtection w:formatting="1" w:enforcement="0"/>
  <w:styleLockTheme/>
  <w:styleLockQFSet/>
  <w:defaultTabStop w:val="720"/>
  <w:hyphenationZone w:val="425"/>
  <w:characterSpacingControl w:val="doNotCompress"/>
  <w:hdrShapeDefaults>
    <o:shapedefaults v:ext="edit" spidmax="2052"/>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4861C9"/>
    <w:rsid w:val="000064A4"/>
    <w:rsid w:val="000235B5"/>
    <w:rsid w:val="00026C85"/>
    <w:rsid w:val="0002757B"/>
    <w:rsid w:val="000439A6"/>
    <w:rsid w:val="00060C03"/>
    <w:rsid w:val="000646DD"/>
    <w:rsid w:val="00081865"/>
    <w:rsid w:val="00082968"/>
    <w:rsid w:val="000A4501"/>
    <w:rsid w:val="000B1191"/>
    <w:rsid w:val="000E0AC6"/>
    <w:rsid w:val="00116D38"/>
    <w:rsid w:val="001322B4"/>
    <w:rsid w:val="0016220C"/>
    <w:rsid w:val="001653C6"/>
    <w:rsid w:val="00175E25"/>
    <w:rsid w:val="001946F4"/>
    <w:rsid w:val="001A43C4"/>
    <w:rsid w:val="001A6574"/>
    <w:rsid w:val="001C5806"/>
    <w:rsid w:val="002307FE"/>
    <w:rsid w:val="00230C67"/>
    <w:rsid w:val="00243EC6"/>
    <w:rsid w:val="0025488C"/>
    <w:rsid w:val="002645B7"/>
    <w:rsid w:val="00282E32"/>
    <w:rsid w:val="002C56A4"/>
    <w:rsid w:val="002D2D2E"/>
    <w:rsid w:val="002E3589"/>
    <w:rsid w:val="002E3F05"/>
    <w:rsid w:val="002E56D1"/>
    <w:rsid w:val="002E571B"/>
    <w:rsid w:val="002F08D5"/>
    <w:rsid w:val="003060E2"/>
    <w:rsid w:val="00310570"/>
    <w:rsid w:val="00317BBB"/>
    <w:rsid w:val="00322A87"/>
    <w:rsid w:val="003312B8"/>
    <w:rsid w:val="00344217"/>
    <w:rsid w:val="00344E6D"/>
    <w:rsid w:val="00353BB8"/>
    <w:rsid w:val="003554C5"/>
    <w:rsid w:val="00365794"/>
    <w:rsid w:val="00373B22"/>
    <w:rsid w:val="00382173"/>
    <w:rsid w:val="003926AA"/>
    <w:rsid w:val="00395734"/>
    <w:rsid w:val="003C4C71"/>
    <w:rsid w:val="003D3D4E"/>
    <w:rsid w:val="003E4EDB"/>
    <w:rsid w:val="00410551"/>
    <w:rsid w:val="00420FC2"/>
    <w:rsid w:val="00447A41"/>
    <w:rsid w:val="00451CDE"/>
    <w:rsid w:val="004822E6"/>
    <w:rsid w:val="004861C9"/>
    <w:rsid w:val="00492FE3"/>
    <w:rsid w:val="004A7796"/>
    <w:rsid w:val="004D7F44"/>
    <w:rsid w:val="004F655C"/>
    <w:rsid w:val="004F74E7"/>
    <w:rsid w:val="005105C4"/>
    <w:rsid w:val="00550D78"/>
    <w:rsid w:val="00557369"/>
    <w:rsid w:val="005706D1"/>
    <w:rsid w:val="005751FC"/>
    <w:rsid w:val="00577A95"/>
    <w:rsid w:val="005928D3"/>
    <w:rsid w:val="0059392E"/>
    <w:rsid w:val="005975CD"/>
    <w:rsid w:val="005C173B"/>
    <w:rsid w:val="005E07F2"/>
    <w:rsid w:val="005F02FD"/>
    <w:rsid w:val="006033C4"/>
    <w:rsid w:val="00603B3F"/>
    <w:rsid w:val="00604A3D"/>
    <w:rsid w:val="0060703F"/>
    <w:rsid w:val="00612353"/>
    <w:rsid w:val="00614D68"/>
    <w:rsid w:val="00620B23"/>
    <w:rsid w:val="0062633F"/>
    <w:rsid w:val="00635AC4"/>
    <w:rsid w:val="00640202"/>
    <w:rsid w:val="00662901"/>
    <w:rsid w:val="00692661"/>
    <w:rsid w:val="006E3610"/>
    <w:rsid w:val="006E6F58"/>
    <w:rsid w:val="00707095"/>
    <w:rsid w:val="00714DC4"/>
    <w:rsid w:val="0074397B"/>
    <w:rsid w:val="007455FF"/>
    <w:rsid w:val="00755896"/>
    <w:rsid w:val="0079518D"/>
    <w:rsid w:val="007D1328"/>
    <w:rsid w:val="007F1723"/>
    <w:rsid w:val="007F327D"/>
    <w:rsid w:val="007F3A44"/>
    <w:rsid w:val="0080663E"/>
    <w:rsid w:val="008202A0"/>
    <w:rsid w:val="00825B7D"/>
    <w:rsid w:val="008310AB"/>
    <w:rsid w:val="00832753"/>
    <w:rsid w:val="00842773"/>
    <w:rsid w:val="0085692C"/>
    <w:rsid w:val="00864362"/>
    <w:rsid w:val="00887400"/>
    <w:rsid w:val="00892708"/>
    <w:rsid w:val="00893B0D"/>
    <w:rsid w:val="00895097"/>
    <w:rsid w:val="008A1B60"/>
    <w:rsid w:val="008B3838"/>
    <w:rsid w:val="008C0BF0"/>
    <w:rsid w:val="008D0528"/>
    <w:rsid w:val="008E5850"/>
    <w:rsid w:val="008F33F5"/>
    <w:rsid w:val="00904CBE"/>
    <w:rsid w:val="0093548F"/>
    <w:rsid w:val="00936085"/>
    <w:rsid w:val="009475B6"/>
    <w:rsid w:val="00962265"/>
    <w:rsid w:val="0097235C"/>
    <w:rsid w:val="00975042"/>
    <w:rsid w:val="00977CEE"/>
    <w:rsid w:val="00982147"/>
    <w:rsid w:val="00983CB1"/>
    <w:rsid w:val="00984A65"/>
    <w:rsid w:val="009908DE"/>
    <w:rsid w:val="009B5E5E"/>
    <w:rsid w:val="009C47FE"/>
    <w:rsid w:val="009F54CB"/>
    <w:rsid w:val="009F6EB0"/>
    <w:rsid w:val="00A1737A"/>
    <w:rsid w:val="00A26E9E"/>
    <w:rsid w:val="00A34523"/>
    <w:rsid w:val="00A53486"/>
    <w:rsid w:val="00A84CDB"/>
    <w:rsid w:val="00A906DD"/>
    <w:rsid w:val="00AC5138"/>
    <w:rsid w:val="00AD0649"/>
    <w:rsid w:val="00AE3929"/>
    <w:rsid w:val="00AF45B7"/>
    <w:rsid w:val="00B079EC"/>
    <w:rsid w:val="00B1318C"/>
    <w:rsid w:val="00B2005E"/>
    <w:rsid w:val="00B464F6"/>
    <w:rsid w:val="00B65442"/>
    <w:rsid w:val="00B77CF0"/>
    <w:rsid w:val="00B80284"/>
    <w:rsid w:val="00B81116"/>
    <w:rsid w:val="00B84E87"/>
    <w:rsid w:val="00B94DE2"/>
    <w:rsid w:val="00B9592F"/>
    <w:rsid w:val="00BA112E"/>
    <w:rsid w:val="00BA711C"/>
    <w:rsid w:val="00BB0F2F"/>
    <w:rsid w:val="00BB470C"/>
    <w:rsid w:val="00BC03D6"/>
    <w:rsid w:val="00BE6A0B"/>
    <w:rsid w:val="00BE7B10"/>
    <w:rsid w:val="00BF4EBD"/>
    <w:rsid w:val="00BF7FA3"/>
    <w:rsid w:val="00C039CE"/>
    <w:rsid w:val="00C1795E"/>
    <w:rsid w:val="00C22C6C"/>
    <w:rsid w:val="00C414C9"/>
    <w:rsid w:val="00C42047"/>
    <w:rsid w:val="00C5093E"/>
    <w:rsid w:val="00C60480"/>
    <w:rsid w:val="00C64425"/>
    <w:rsid w:val="00C80673"/>
    <w:rsid w:val="00C809BA"/>
    <w:rsid w:val="00C9305E"/>
    <w:rsid w:val="00D03728"/>
    <w:rsid w:val="00D06E99"/>
    <w:rsid w:val="00D102F8"/>
    <w:rsid w:val="00D10AD8"/>
    <w:rsid w:val="00D13CED"/>
    <w:rsid w:val="00D2424F"/>
    <w:rsid w:val="00D31949"/>
    <w:rsid w:val="00D32808"/>
    <w:rsid w:val="00D43D57"/>
    <w:rsid w:val="00D549E9"/>
    <w:rsid w:val="00D54C08"/>
    <w:rsid w:val="00D55CA3"/>
    <w:rsid w:val="00DB3E70"/>
    <w:rsid w:val="00DB54F0"/>
    <w:rsid w:val="00DC2193"/>
    <w:rsid w:val="00DC3B8E"/>
    <w:rsid w:val="00DC5D53"/>
    <w:rsid w:val="00DE08C6"/>
    <w:rsid w:val="00E00B2E"/>
    <w:rsid w:val="00E11252"/>
    <w:rsid w:val="00E220C4"/>
    <w:rsid w:val="00E322C9"/>
    <w:rsid w:val="00E5185D"/>
    <w:rsid w:val="00E75AC8"/>
    <w:rsid w:val="00E81553"/>
    <w:rsid w:val="00EB71D8"/>
    <w:rsid w:val="00EC7A70"/>
    <w:rsid w:val="00ED5A73"/>
    <w:rsid w:val="00EE00D4"/>
    <w:rsid w:val="00EE3A47"/>
    <w:rsid w:val="00EF0C8B"/>
    <w:rsid w:val="00F1102D"/>
    <w:rsid w:val="00F1297C"/>
    <w:rsid w:val="00F23C9F"/>
    <w:rsid w:val="00F64992"/>
    <w:rsid w:val="00F654F5"/>
    <w:rsid w:val="00F70AB7"/>
    <w:rsid w:val="00F8680D"/>
    <w:rsid w:val="00FA0EC4"/>
    <w:rsid w:val="00FA1E58"/>
    <w:rsid w:val="00FA54DF"/>
    <w:rsid w:val="00FB79EB"/>
    <w:rsid w:val="00FE41AC"/>
  </w:rsids>
  <m:mathPr>
    <m:mathFont m:val="Cambria Math"/>
    <m:brkBin m:val="before"/>
    <m:brkBinSub m:val="--"/>
    <m:smallFrac m:val="0"/>
    <m:dispDef/>
    <m:lMargin m:val="0"/>
    <m:rMargin m:val="0"/>
    <m:defJc m:val="centerGroup"/>
    <m:wrapIndent m:val="1440"/>
    <m:intLim m:val="subSup"/>
    <m:naryLim m:val="undOvr"/>
  </m:mathPr>
  <w:themeFontLang w:val="es-CR"/>
  <w:clrSchemeMapping w:bg1="light1" w:t1="dark1" w:bg2="light2" w:t2="dark2" w:accent1="accent1" w:accent2="accent2" w:accent3="accent3" w:accent4="accent4" w:accent5="accent5" w:accent6="accent6" w:hyperlink="hyperlink" w:followedHyperlink="followedHyperlink"/>
  <w:shapeDefaults>
    <o:shapedefaults v:ext="edit" spidmax="2052"/>
    <o:shapelayout v:ext="edit">
      <o:idmap v:ext="edit" data="2"/>
    </o:shapelayout>
  </w:shapeDefaults>
  <w:decimalSymbol w:val=","/>
  <w:listSeparator w:val=";"/>
  <w14:docId w14:val="4B2BFBF6"/>
  <w15:docId w15:val="{8FDABF14-7698-49FB-A2D4-0E79BB925EE8}"/>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Franklin Gothic Book" w:eastAsia="Calibri" w:hAnsi="Franklin Gothic Book" w:cs="Times New Roman"/>
        <w:lang w:val="es-CR" w:eastAsia="es-CR" w:bidi="ar-SA"/>
      </w:rPr>
    </w:rPrDefault>
    <w:pPrDefault/>
  </w:docDefaults>
  <w:latentStyles w:defLockedState="1" w:defUIPriority="99" w:defSemiHidden="0" w:defUnhideWhenUsed="0" w:defQFormat="0" w:count="376">
    <w:lsdException w:name="Normal" w:locked="0" w:uiPriority="1" w:qFormat="1"/>
    <w:lsdException w:name="heading 1" w:uiPriority="9"/>
    <w:lsdException w:name="heading 2" w:semiHidden="1" w:uiPriority="9" w:unhideWhenUsed="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locked="0" w:semiHidden="1" w:unhideWhenUsed="1"/>
    <w:lsdException w:name="footer" w:locked="0"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lsdException w:name="Closing" w:semiHidden="1" w:unhideWhenUsed="1"/>
    <w:lsdException w:name="Signature" w:semiHidden="1" w:unhideWhenUsed="1"/>
    <w:lsdException w:name="Default Paragraph Font" w:locked="0"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lsdException w:name="Emphasis" w:uiPriority="20"/>
    <w:lsdException w:name="Document Map" w:semiHidden="1" w:unhideWhenUsed="1"/>
    <w:lsdException w:name="Plain Text" w:semiHidden="1" w:unhideWhenUsed="1"/>
    <w:lsdException w:name="E-mail Signature" w:semiHidden="1" w:unhideWhenUsed="1"/>
    <w:lsdException w:name="HTML Top of Form" w:locked="0" w:semiHidden="1" w:unhideWhenUsed="1"/>
    <w:lsdException w:name="HTML Bottom of Form" w:locked="0"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locked="0" w:semiHidden="1" w:unhideWhenUsed="1"/>
    <w:lsdException w:name="annotation subject" w:semiHidden="1" w:unhideWhenUsed="1"/>
    <w:lsdException w:name="No List" w:locked="0"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locked="0" w:uiPriority="39"/>
    <w:lsdException w:name="Table Theme" w:semiHidden="1" w:unhideWhenUsed="1"/>
    <w:lsdException w:name="Placeholder Text" w:semiHidden="1"/>
    <w:lsdException w:name="No Spacing" w:uiPriority="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locked="0" w:semiHidden="1"/>
    <w:lsdException w:name="List Paragraph" w:uiPriority="34" w:qFormat="1"/>
    <w:lsdException w:name="Quote" w:uiPriority="29"/>
    <w:lsdException w:name="Intense Quote" w:uiPriority="30"/>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locked="0" w:uiPriority="60"/>
    <w:lsdException w:name="Light List Accent 6" w:locked="0" w:uiPriority="61"/>
    <w:lsdException w:name="Light Grid Accent 6" w:locked="0" w:uiPriority="62"/>
    <w:lsdException w:name="Medium Shading 1 Accent 6" w:locked="0"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lsdException w:name="Intense Emphasis" w:uiPriority="21"/>
    <w:lsdException w:name="Subtle Reference" w:uiPriority="31"/>
    <w:lsdException w:name="Intense Reference" w:uiPriority="32"/>
    <w:lsdException w:name="Book Title" w:uiPriority="33"/>
    <w:lsdException w:name="Bibliography" w:semiHidden="1" w:uiPriority="37" w:unhideWhenUsed="1"/>
    <w:lsdException w:name="TOC Heading" w:semiHidden="1" w:uiPriority="39" w:unhideWhenUsed="1" w:qFormat="1"/>
    <w:lsdException w:name="Plain Table 1" w:locked="0" w:uiPriority="41"/>
    <w:lsdException w:name="Plain Table 2" w:locked="0" w:uiPriority="42"/>
    <w:lsdException w:name="Plain Table 3" w:locked="0" w:uiPriority="43"/>
    <w:lsdException w:name="Plain Table 4" w:locked="0" w:uiPriority="44"/>
    <w:lsdException w:name="Plain Table 5" w:locked="0" w:uiPriority="45"/>
    <w:lsdException w:name="Grid Table Light" w:locked="0" w:uiPriority="40"/>
    <w:lsdException w:name="Grid Table 1 Light" w:locked="0" w:uiPriority="46"/>
    <w:lsdException w:name="Grid Table 2" w:locked="0" w:uiPriority="47"/>
    <w:lsdException w:name="Grid Table 3" w:locked="0" w:uiPriority="48"/>
    <w:lsdException w:name="Grid Table 4" w:locked="0" w:uiPriority="49"/>
    <w:lsdException w:name="Grid Table 5 Dark" w:locked="0" w:uiPriority="50"/>
    <w:lsdException w:name="Grid Table 6 Colorful" w:locked="0" w:uiPriority="51"/>
    <w:lsdException w:name="Grid Table 7 Colorful" w:locked="0" w:uiPriority="52"/>
    <w:lsdException w:name="Grid Table 1 Light Accent 1" w:locked="0" w:uiPriority="46"/>
    <w:lsdException w:name="Grid Table 2 Accent 1" w:locked="0" w:uiPriority="47"/>
    <w:lsdException w:name="Grid Table 3 Accent 1" w:locked="0" w:uiPriority="48"/>
    <w:lsdException w:name="Grid Table 4 Accent 1" w:locked="0" w:uiPriority="49"/>
    <w:lsdException w:name="Grid Table 5 Dark Accent 1" w:locked="0" w:uiPriority="50"/>
    <w:lsdException w:name="Grid Table 6 Colorful Accent 1" w:locked="0" w:uiPriority="51"/>
    <w:lsdException w:name="Grid Table 7 Colorful Accent 1" w:locked="0" w:uiPriority="52"/>
    <w:lsdException w:name="Grid Table 1 Light Accent 2" w:locked="0" w:uiPriority="46"/>
    <w:lsdException w:name="Grid Table 2 Accent 2" w:locked="0" w:uiPriority="47"/>
    <w:lsdException w:name="Grid Table 3 Accent 2" w:locked="0" w:uiPriority="48"/>
    <w:lsdException w:name="Grid Table 4 Accent 2" w:locked="0" w:uiPriority="49"/>
    <w:lsdException w:name="Grid Table 5 Dark Accent 2" w:locked="0" w:uiPriority="50"/>
    <w:lsdException w:name="Grid Table 6 Colorful Accent 2" w:locked="0" w:uiPriority="51"/>
    <w:lsdException w:name="Grid Table 7 Colorful Accent 2" w:locked="0" w:uiPriority="52"/>
    <w:lsdException w:name="Grid Table 1 Light Accent 3" w:locked="0" w:uiPriority="46"/>
    <w:lsdException w:name="Grid Table 2 Accent 3" w:locked="0" w:uiPriority="47"/>
    <w:lsdException w:name="Grid Table 3 Accent 3" w:locked="0" w:uiPriority="48"/>
    <w:lsdException w:name="Grid Table 4 Accent 3" w:locked="0" w:uiPriority="49"/>
    <w:lsdException w:name="Grid Table 5 Dark Accent 3" w:locked="0" w:uiPriority="50"/>
    <w:lsdException w:name="Grid Table 6 Colorful Accent 3" w:locked="0" w:uiPriority="51"/>
    <w:lsdException w:name="Grid Table 7 Colorful Accent 3" w:locked="0" w:uiPriority="52"/>
    <w:lsdException w:name="Grid Table 1 Light Accent 4" w:locked="0" w:uiPriority="46"/>
    <w:lsdException w:name="Grid Table 2 Accent 4" w:locked="0" w:uiPriority="47"/>
    <w:lsdException w:name="Grid Table 3 Accent 4" w:locked="0" w:uiPriority="48"/>
    <w:lsdException w:name="Grid Table 4 Accent 4" w:locked="0" w:uiPriority="49"/>
    <w:lsdException w:name="Grid Table 5 Dark Accent 4" w:locked="0" w:uiPriority="50"/>
    <w:lsdException w:name="Grid Table 6 Colorful Accent 4" w:locked="0" w:uiPriority="51"/>
    <w:lsdException w:name="Grid Table 7 Colorful Accent 4" w:locked="0" w:uiPriority="52"/>
    <w:lsdException w:name="Grid Table 1 Light Accent 5" w:locked="0" w:uiPriority="46"/>
    <w:lsdException w:name="Grid Table 2 Accent 5" w:locked="0" w:uiPriority="47"/>
    <w:lsdException w:name="Grid Table 3 Accent 5" w:locked="0" w:uiPriority="48"/>
    <w:lsdException w:name="Grid Table 4 Accent 5" w:locked="0" w:uiPriority="49"/>
    <w:lsdException w:name="Grid Table 5 Dark Accent 5" w:locked="0" w:uiPriority="50"/>
    <w:lsdException w:name="Grid Table 6 Colorful Accent 5" w:locked="0" w:uiPriority="51"/>
    <w:lsdException w:name="Grid Table 7 Colorful Accent 5" w:locked="0" w:uiPriority="52"/>
    <w:lsdException w:name="Grid Table 1 Light Accent 6" w:locked="0" w:uiPriority="46"/>
    <w:lsdException w:name="Grid Table 2 Accent 6" w:locked="0" w:uiPriority="47"/>
    <w:lsdException w:name="Grid Table 3 Accent 6" w:locked="0" w:uiPriority="48"/>
    <w:lsdException w:name="Grid Table 4 Accent 6" w:locked="0" w:uiPriority="49"/>
    <w:lsdException w:name="Grid Table 5 Dark Accent 6" w:locked="0" w:uiPriority="50"/>
    <w:lsdException w:name="Grid Table 6 Colorful Accent 6" w:locked="0" w:uiPriority="51"/>
    <w:lsdException w:name="Grid Table 7 Colorful Accent 6" w:locked="0" w:uiPriority="52"/>
    <w:lsdException w:name="List Table 1 Light" w:locked="0" w:uiPriority="46"/>
    <w:lsdException w:name="List Table 2" w:locked="0" w:uiPriority="47"/>
    <w:lsdException w:name="List Table 3" w:locked="0" w:uiPriority="48"/>
    <w:lsdException w:name="List Table 4" w:locked="0" w:uiPriority="49"/>
    <w:lsdException w:name="List Table 5 Dark" w:locked="0" w:uiPriority="50"/>
    <w:lsdException w:name="List Table 6 Colorful" w:locked="0" w:uiPriority="51"/>
    <w:lsdException w:name="List Table 7 Colorful" w:locked="0" w:uiPriority="52"/>
    <w:lsdException w:name="List Table 1 Light Accent 1" w:locked="0" w:uiPriority="46"/>
    <w:lsdException w:name="List Table 2 Accent 1" w:locked="0" w:uiPriority="47"/>
    <w:lsdException w:name="List Table 3 Accent 1" w:locked="0" w:uiPriority="48"/>
    <w:lsdException w:name="List Table 4 Accent 1" w:locked="0" w:uiPriority="49"/>
    <w:lsdException w:name="List Table 5 Dark Accent 1" w:locked="0" w:uiPriority="50"/>
    <w:lsdException w:name="List Table 6 Colorful Accent 1" w:locked="0" w:uiPriority="51"/>
    <w:lsdException w:name="List Table 7 Colorful Accent 1" w:locked="0" w:uiPriority="52"/>
    <w:lsdException w:name="List Table 1 Light Accent 2" w:locked="0" w:uiPriority="46"/>
    <w:lsdException w:name="List Table 2 Accent 2" w:locked="0" w:uiPriority="47"/>
    <w:lsdException w:name="List Table 3 Accent 2" w:locked="0" w:uiPriority="48"/>
    <w:lsdException w:name="List Table 4 Accent 2" w:locked="0" w:uiPriority="49"/>
    <w:lsdException w:name="List Table 5 Dark Accent 2" w:locked="0" w:uiPriority="50"/>
    <w:lsdException w:name="List Table 6 Colorful Accent 2" w:locked="0" w:uiPriority="51"/>
    <w:lsdException w:name="List Table 7 Colorful Accent 2" w:locked="0" w:uiPriority="52"/>
    <w:lsdException w:name="List Table 1 Light Accent 3" w:locked="0" w:uiPriority="46"/>
    <w:lsdException w:name="List Table 2 Accent 3" w:locked="0" w:uiPriority="47"/>
    <w:lsdException w:name="List Table 3 Accent 3" w:locked="0" w:uiPriority="48"/>
    <w:lsdException w:name="List Table 4 Accent 3" w:locked="0" w:uiPriority="49"/>
    <w:lsdException w:name="List Table 5 Dark Accent 3" w:locked="0" w:uiPriority="50"/>
    <w:lsdException w:name="List Table 6 Colorful Accent 3" w:locked="0" w:uiPriority="51"/>
    <w:lsdException w:name="List Table 7 Colorful Accent 3" w:locked="0" w:uiPriority="52"/>
    <w:lsdException w:name="List Table 1 Light Accent 4" w:locked="0" w:uiPriority="46"/>
    <w:lsdException w:name="List Table 2 Accent 4" w:locked="0" w:uiPriority="47"/>
    <w:lsdException w:name="List Table 3 Accent 4" w:locked="0" w:uiPriority="48"/>
    <w:lsdException w:name="List Table 4 Accent 4" w:locked="0" w:uiPriority="49"/>
    <w:lsdException w:name="List Table 5 Dark Accent 4" w:locked="0" w:uiPriority="50"/>
    <w:lsdException w:name="List Table 6 Colorful Accent 4" w:locked="0" w:uiPriority="51"/>
    <w:lsdException w:name="List Table 7 Colorful Accent 4" w:locked="0" w:uiPriority="52"/>
    <w:lsdException w:name="List Table 1 Light Accent 5" w:locked="0" w:uiPriority="46"/>
    <w:lsdException w:name="List Table 2 Accent 5" w:locked="0" w:uiPriority="47"/>
    <w:lsdException w:name="List Table 3 Accent 5" w:locked="0" w:uiPriority="48"/>
    <w:lsdException w:name="List Table 4 Accent 5" w:locked="0" w:uiPriority="49"/>
    <w:lsdException w:name="List Table 5 Dark Accent 5" w:locked="0" w:uiPriority="50"/>
    <w:lsdException w:name="List Table 6 Colorful Accent 5" w:locked="0" w:uiPriority="51"/>
    <w:lsdException w:name="List Table 7 Colorful Accent 5" w:locked="0" w:uiPriority="52"/>
    <w:lsdException w:name="List Table 1 Light Accent 6" w:locked="0" w:uiPriority="46"/>
    <w:lsdException w:name="List Table 2 Accent 6" w:locked="0" w:uiPriority="47"/>
    <w:lsdException w:name="List Table 3 Accent 6" w:locked="0" w:uiPriority="48"/>
    <w:lsdException w:name="List Table 4 Accent 6" w:locked="0" w:uiPriority="49"/>
    <w:lsdException w:name="List Table 5 Dark Accent 6" w:locked="0" w:uiPriority="50"/>
    <w:lsdException w:name="List Table 6 Colorful Accent 6" w:locked="0" w:uiPriority="51"/>
    <w:lsdException w:name="List Table 7 Colorful Accent 6" w:locked="0" w:uiPriority="52"/>
    <w:lsdException w:name="Mention" w:locked="0" w:semiHidden="1" w:unhideWhenUsed="1"/>
    <w:lsdException w:name="Smart Hyperlink" w:locked="0" w:semiHidden="1" w:unhideWhenUsed="1"/>
    <w:lsdException w:name="Hashtag" w:locked="0" w:semiHidden="1" w:unhideWhenUsed="1"/>
    <w:lsdException w:name="Unresolved Mention" w:locked="0" w:semiHidden="1" w:unhideWhenUsed="1"/>
    <w:lsdException w:name="Smart Link" w:locked="0" w:semiHidden="1" w:unhideWhenUsed="1"/>
  </w:latentStyles>
  <w:style w:type="paragraph" w:default="1" w:styleId="Normal">
    <w:name w:val="Normal"/>
    <w:uiPriority w:val="1"/>
    <w:semiHidden/>
    <w:rsid w:val="00692661"/>
    <w:pPr>
      <w:jc w:val="both"/>
    </w:pPr>
    <w:rPr>
      <w:rFonts w:eastAsia="Times New Roman"/>
      <w:sz w:val="22"/>
      <w:szCs w:val="24"/>
      <w:lang w:val="es-ES" w:eastAsia="en-US"/>
    </w:rPr>
  </w:style>
  <w:style w:type="character" w:default="1" w:styleId="Fuentedeprrafopredeter">
    <w:name w:val="Default Paragraph Font"/>
    <w:uiPriority w:val="1"/>
    <w:semiHidden/>
    <w:unhideWhenUsed/>
  </w:style>
  <w:style w:type="table" w:default="1" w:styleId="Tablanormal">
    <w:name w:val="Normal Table"/>
    <w:uiPriority w:val="99"/>
    <w:semiHidden/>
    <w:unhideWhenUsed/>
    <w:tblPr>
      <w:tblInd w:w="0" w:type="dxa"/>
      <w:tblCellMar>
        <w:top w:w="0" w:type="dxa"/>
        <w:left w:w="108" w:type="dxa"/>
        <w:bottom w:w="0" w:type="dxa"/>
        <w:right w:w="108" w:type="dxa"/>
      </w:tblCellMar>
    </w:tblPr>
  </w:style>
  <w:style w:type="numbering" w:default="1" w:styleId="Sinlista">
    <w:name w:val="No List"/>
    <w:uiPriority w:val="99"/>
    <w:semiHidden/>
    <w:unhideWhenUsed/>
  </w:style>
  <w:style w:type="paragraph" w:customStyle="1" w:styleId="texto">
    <w:name w:val="texto"/>
    <w:basedOn w:val="Normal"/>
    <w:locked/>
    <w:rsid w:val="00BA711C"/>
    <w:pPr>
      <w:spacing w:before="100" w:beforeAutospacing="1" w:after="100" w:afterAutospacing="1"/>
    </w:pPr>
    <w:rPr>
      <w:rFonts w:ascii="Arial" w:hAnsi="Arial"/>
      <w:color w:val="000000"/>
      <w:szCs w:val="18"/>
    </w:rPr>
  </w:style>
  <w:style w:type="paragraph" w:customStyle="1" w:styleId="Texto0">
    <w:name w:val="Texto"/>
    <w:basedOn w:val="Normal"/>
    <w:link w:val="TextoChar"/>
    <w:qFormat/>
    <w:rsid w:val="00026C85"/>
    <w:pPr>
      <w:spacing w:before="120" w:after="120"/>
    </w:pPr>
  </w:style>
  <w:style w:type="paragraph" w:customStyle="1" w:styleId="Negrita">
    <w:name w:val="Negrita"/>
    <w:basedOn w:val="Texto0"/>
    <w:link w:val="NegritaChar1"/>
    <w:uiPriority w:val="1"/>
    <w:qFormat/>
    <w:rsid w:val="00243EC6"/>
    <w:pPr>
      <w:spacing w:before="0" w:after="0"/>
    </w:pPr>
    <w:rPr>
      <w:rFonts w:ascii="Franklin Gothic Medium" w:hAnsi="Franklin Gothic Medium"/>
    </w:rPr>
  </w:style>
  <w:style w:type="paragraph" w:customStyle="1" w:styleId="italica">
    <w:name w:val="italica"/>
    <w:basedOn w:val="Normal"/>
    <w:link w:val="italicaChar"/>
    <w:autoRedefine/>
    <w:qFormat/>
    <w:rsid w:val="003554C5"/>
    <w:pPr>
      <w:outlineLvl w:val="0"/>
    </w:pPr>
    <w:rPr>
      <w:i/>
      <w:color w:val="000000"/>
    </w:rPr>
  </w:style>
  <w:style w:type="paragraph" w:customStyle="1" w:styleId="numeracion">
    <w:name w:val="numeracion"/>
    <w:basedOn w:val="Texto0"/>
    <w:uiPriority w:val="1"/>
    <w:qFormat/>
    <w:rsid w:val="003554C5"/>
    <w:pPr>
      <w:numPr>
        <w:numId w:val="1"/>
      </w:numPr>
      <w:ind w:left="432" w:firstLine="0"/>
    </w:pPr>
  </w:style>
  <w:style w:type="paragraph" w:customStyle="1" w:styleId="vinetas">
    <w:name w:val="vinetas"/>
    <w:basedOn w:val="numeracion"/>
    <w:uiPriority w:val="1"/>
    <w:qFormat/>
    <w:rsid w:val="003554C5"/>
    <w:pPr>
      <w:numPr>
        <w:numId w:val="2"/>
      </w:numPr>
      <w:ind w:left="792"/>
    </w:pPr>
  </w:style>
  <w:style w:type="paragraph" w:customStyle="1" w:styleId="CC">
    <w:name w:val="CC"/>
    <w:basedOn w:val="Texto0"/>
    <w:link w:val="CCChar"/>
    <w:qFormat/>
    <w:rsid w:val="00AE3929"/>
    <w:pPr>
      <w:spacing w:before="0" w:after="0"/>
    </w:pPr>
    <w:rPr>
      <w:sz w:val="18"/>
      <w:szCs w:val="18"/>
    </w:rPr>
  </w:style>
  <w:style w:type="paragraph" w:styleId="Encabezado">
    <w:name w:val="header"/>
    <w:basedOn w:val="Normal"/>
    <w:link w:val="EncabezadoCar"/>
    <w:uiPriority w:val="99"/>
    <w:unhideWhenUsed/>
    <w:rsid w:val="00D43D57"/>
    <w:pPr>
      <w:tabs>
        <w:tab w:val="center" w:pos="4680"/>
        <w:tab w:val="right" w:pos="9360"/>
      </w:tabs>
    </w:pPr>
  </w:style>
  <w:style w:type="character" w:customStyle="1" w:styleId="TextoChar">
    <w:name w:val="Texto Char"/>
    <w:basedOn w:val="Fuentedeprrafopredeter"/>
    <w:link w:val="Texto0"/>
    <w:rsid w:val="00026C85"/>
    <w:rPr>
      <w:rFonts w:eastAsia="Times New Roman"/>
      <w:sz w:val="22"/>
      <w:szCs w:val="24"/>
      <w:lang w:val="es-ES"/>
    </w:rPr>
  </w:style>
  <w:style w:type="character" w:customStyle="1" w:styleId="CCChar">
    <w:name w:val="CC Char"/>
    <w:basedOn w:val="TextoChar"/>
    <w:link w:val="CC"/>
    <w:rsid w:val="00AE3929"/>
    <w:rPr>
      <w:rFonts w:eastAsia="Times New Roman"/>
      <w:sz w:val="18"/>
      <w:szCs w:val="18"/>
      <w:lang w:val="es-ES"/>
    </w:rPr>
  </w:style>
  <w:style w:type="character" w:customStyle="1" w:styleId="EncabezadoCar">
    <w:name w:val="Encabezado Car"/>
    <w:basedOn w:val="Fuentedeprrafopredeter"/>
    <w:link w:val="Encabezado"/>
    <w:uiPriority w:val="99"/>
    <w:rsid w:val="00D43D57"/>
    <w:rPr>
      <w:rFonts w:eastAsia="Times New Roman"/>
      <w:szCs w:val="24"/>
      <w:lang w:val="es-ES"/>
    </w:rPr>
  </w:style>
  <w:style w:type="paragraph" w:styleId="Piedepgina">
    <w:name w:val="footer"/>
    <w:basedOn w:val="Normal"/>
    <w:link w:val="PiedepginaCar"/>
    <w:uiPriority w:val="99"/>
    <w:unhideWhenUsed/>
    <w:rsid w:val="00D43D57"/>
    <w:pPr>
      <w:tabs>
        <w:tab w:val="center" w:pos="4680"/>
        <w:tab w:val="right" w:pos="9360"/>
      </w:tabs>
    </w:pPr>
  </w:style>
  <w:style w:type="character" w:customStyle="1" w:styleId="PiedepginaCar">
    <w:name w:val="Pie de página Car"/>
    <w:basedOn w:val="Fuentedeprrafopredeter"/>
    <w:link w:val="Piedepgina"/>
    <w:uiPriority w:val="99"/>
    <w:rsid w:val="00D43D57"/>
    <w:rPr>
      <w:rFonts w:eastAsia="Times New Roman"/>
      <w:szCs w:val="24"/>
      <w:lang w:val="es-ES"/>
    </w:rPr>
  </w:style>
  <w:style w:type="paragraph" w:customStyle="1" w:styleId="Piepagina">
    <w:name w:val="Pie pagina"/>
    <w:basedOn w:val="CC"/>
    <w:link w:val="PiepaginaChar"/>
    <w:uiPriority w:val="1"/>
    <w:qFormat/>
    <w:rsid w:val="005C173B"/>
    <w:rPr>
      <w:color w:val="004990"/>
      <w:sz w:val="16"/>
      <w:szCs w:val="16"/>
    </w:rPr>
  </w:style>
  <w:style w:type="character" w:customStyle="1" w:styleId="PiepaginaChar">
    <w:name w:val="Pie pagina Char"/>
    <w:basedOn w:val="CCChar"/>
    <w:link w:val="Piepagina"/>
    <w:uiPriority w:val="1"/>
    <w:rsid w:val="005C173B"/>
    <w:rPr>
      <w:rFonts w:eastAsia="Times New Roman"/>
      <w:color w:val="004990"/>
      <w:sz w:val="16"/>
      <w:szCs w:val="16"/>
      <w:lang w:val="es-ES" w:eastAsia="en-US"/>
    </w:rPr>
  </w:style>
  <w:style w:type="paragraph" w:customStyle="1" w:styleId="encabezado0">
    <w:name w:val="encabezado"/>
    <w:basedOn w:val="Texto0"/>
    <w:uiPriority w:val="1"/>
    <w:qFormat/>
    <w:rsid w:val="00F1297C"/>
    <w:pPr>
      <w:spacing w:before="0" w:after="0"/>
    </w:pPr>
  </w:style>
  <w:style w:type="table" w:styleId="Tablaconcuadrcula">
    <w:name w:val="Table Grid"/>
    <w:basedOn w:val="Tablanormal"/>
    <w:uiPriority w:val="39"/>
    <w:locked/>
    <w:rsid w:val="00D32808"/>
    <w:tblPr>
      <w:tblBorders>
        <w:top w:val="single" w:sz="4" w:space="0" w:color="000000" w:themeColor="text1"/>
        <w:left w:val="single" w:sz="4" w:space="0" w:color="000000" w:themeColor="text1"/>
        <w:bottom w:val="single" w:sz="4" w:space="0" w:color="000000" w:themeColor="text1"/>
        <w:right w:val="single" w:sz="4" w:space="0" w:color="000000" w:themeColor="text1"/>
        <w:insideH w:val="single" w:sz="4" w:space="0" w:color="000000" w:themeColor="text1"/>
        <w:insideV w:val="single" w:sz="4" w:space="0" w:color="000000" w:themeColor="text1"/>
      </w:tblBorders>
    </w:tblPr>
  </w:style>
  <w:style w:type="paragraph" w:customStyle="1" w:styleId="TextoTabla">
    <w:name w:val="Texto Tabla"/>
    <w:basedOn w:val="Texto0"/>
    <w:link w:val="TextoTablaChar"/>
    <w:uiPriority w:val="1"/>
    <w:qFormat/>
    <w:rsid w:val="00C64425"/>
    <w:pPr>
      <w:spacing w:before="20" w:after="20"/>
    </w:pPr>
    <w:rPr>
      <w:sz w:val="20"/>
    </w:rPr>
  </w:style>
  <w:style w:type="table" w:customStyle="1" w:styleId="LightShading-Accent11">
    <w:name w:val="Light Shading - Accent 11"/>
    <w:basedOn w:val="Tablanormal"/>
    <w:uiPriority w:val="60"/>
    <w:locked/>
    <w:rsid w:val="00F8680D"/>
    <w:rPr>
      <w:color w:val="2A6094" w:themeColor="accent1" w:themeShade="BF"/>
    </w:rPr>
    <w:tblPr>
      <w:tblStyleRowBandSize w:val="1"/>
      <w:tblStyleColBandSize w:val="1"/>
      <w:tblBorders>
        <w:top w:val="single" w:sz="8" w:space="0" w:color="3882C6" w:themeColor="accent1"/>
        <w:bottom w:val="single" w:sz="8" w:space="0" w:color="3882C6" w:themeColor="accent1"/>
      </w:tblBorders>
    </w:tblPr>
    <w:tblStylePr w:type="firstRow">
      <w:pPr>
        <w:spacing w:before="0" w:after="0" w:line="240" w:lineRule="auto"/>
      </w:pPr>
      <w:rPr>
        <w:b/>
        <w:bCs/>
      </w:rPr>
      <w:tblPr/>
      <w:tcPr>
        <w:tcBorders>
          <w:top w:val="single" w:sz="8" w:space="0" w:color="3882C6" w:themeColor="accent1"/>
          <w:left w:val="nil"/>
          <w:bottom w:val="single" w:sz="8" w:space="0" w:color="3882C6" w:themeColor="accent1"/>
          <w:right w:val="nil"/>
          <w:insideH w:val="nil"/>
          <w:insideV w:val="nil"/>
        </w:tcBorders>
      </w:tcPr>
    </w:tblStylePr>
    <w:tblStylePr w:type="lastRow">
      <w:pPr>
        <w:spacing w:before="0" w:after="0" w:line="240" w:lineRule="auto"/>
      </w:pPr>
      <w:rPr>
        <w:b/>
        <w:bCs/>
      </w:rPr>
      <w:tblPr/>
      <w:tcPr>
        <w:tcBorders>
          <w:top w:val="single" w:sz="8" w:space="0" w:color="3882C6" w:themeColor="accent1"/>
          <w:left w:val="nil"/>
          <w:bottom w:val="single" w:sz="8" w:space="0" w:color="3882C6" w:themeColor="accen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DDFF1" w:themeFill="accent1" w:themeFillTint="3F"/>
      </w:tcPr>
    </w:tblStylePr>
    <w:tblStylePr w:type="band1Horz">
      <w:tblPr/>
      <w:tcPr>
        <w:tcBorders>
          <w:left w:val="nil"/>
          <w:right w:val="nil"/>
          <w:insideH w:val="nil"/>
          <w:insideV w:val="nil"/>
        </w:tcBorders>
        <w:shd w:val="clear" w:color="auto" w:fill="CDDFF1" w:themeFill="accent1" w:themeFillTint="3F"/>
      </w:tcPr>
    </w:tblStylePr>
  </w:style>
  <w:style w:type="table" w:styleId="Sombreadoclaro-nfasis6">
    <w:name w:val="Light Shading Accent 6"/>
    <w:basedOn w:val="Tablanormal"/>
    <w:uiPriority w:val="60"/>
    <w:locked/>
    <w:rsid w:val="00F8680D"/>
    <w:rPr>
      <w:color w:val="5282BE" w:themeColor="accent6" w:themeShade="BF"/>
    </w:rPr>
    <w:tblPr>
      <w:tblStyleRowBandSize w:val="1"/>
      <w:tblStyleColBandSize w:val="1"/>
      <w:tblBorders>
        <w:top w:val="single" w:sz="8" w:space="0" w:color="95B3D7" w:themeColor="accent6"/>
        <w:bottom w:val="single" w:sz="8" w:space="0" w:color="95B3D7" w:themeColor="accent6"/>
      </w:tblBorders>
    </w:tblPr>
    <w:tblStylePr w:type="firstRow">
      <w:pPr>
        <w:spacing w:before="0" w:after="0" w:line="240" w:lineRule="auto"/>
      </w:pPr>
      <w:rPr>
        <w:b/>
        <w:bCs/>
      </w:rPr>
      <w:tblPr/>
      <w:tcPr>
        <w:tcBorders>
          <w:top w:val="single" w:sz="8" w:space="0" w:color="95B3D7" w:themeColor="accent6"/>
          <w:left w:val="nil"/>
          <w:bottom w:val="single" w:sz="8" w:space="0" w:color="95B3D7" w:themeColor="accent6"/>
          <w:right w:val="nil"/>
          <w:insideH w:val="nil"/>
          <w:insideV w:val="nil"/>
        </w:tcBorders>
      </w:tcPr>
    </w:tblStylePr>
    <w:tblStylePr w:type="lastRow">
      <w:pPr>
        <w:spacing w:before="0" w:after="0" w:line="240" w:lineRule="auto"/>
      </w:pPr>
      <w:rPr>
        <w:b/>
        <w:bCs/>
      </w:rPr>
      <w:tblPr/>
      <w:tcPr>
        <w:tcBorders>
          <w:top w:val="single" w:sz="8" w:space="0" w:color="95B3D7" w:themeColor="accent6"/>
          <w:left w:val="nil"/>
          <w:bottom w:val="single" w:sz="8" w:space="0" w:color="95B3D7" w:themeColor="accent6"/>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4ECF5" w:themeFill="accent6" w:themeFillTint="3F"/>
      </w:tcPr>
    </w:tblStylePr>
    <w:tblStylePr w:type="band1Horz">
      <w:tblPr/>
      <w:tcPr>
        <w:tcBorders>
          <w:left w:val="nil"/>
          <w:right w:val="nil"/>
          <w:insideH w:val="nil"/>
          <w:insideV w:val="nil"/>
        </w:tcBorders>
        <w:shd w:val="clear" w:color="auto" w:fill="E4ECF5" w:themeFill="accent6" w:themeFillTint="3F"/>
      </w:tcPr>
    </w:tblStylePr>
  </w:style>
  <w:style w:type="table" w:styleId="Sombreadomedio1-nfasis6">
    <w:name w:val="Medium Shading 1 Accent 6"/>
    <w:basedOn w:val="Tablanormal"/>
    <w:uiPriority w:val="63"/>
    <w:locked/>
    <w:rsid w:val="00F8680D"/>
    <w:tblPr>
      <w:tblStyleRowBandSize w:val="1"/>
      <w:tblStyleColBandSize w:val="1"/>
      <w:tblBorders>
        <w:top w:val="single" w:sz="8" w:space="0" w:color="AFC5E1" w:themeColor="accent6" w:themeTint="BF"/>
        <w:left w:val="single" w:sz="8" w:space="0" w:color="AFC5E1" w:themeColor="accent6" w:themeTint="BF"/>
        <w:bottom w:val="single" w:sz="8" w:space="0" w:color="AFC5E1" w:themeColor="accent6" w:themeTint="BF"/>
        <w:right w:val="single" w:sz="8" w:space="0" w:color="AFC5E1" w:themeColor="accent6" w:themeTint="BF"/>
        <w:insideH w:val="single" w:sz="8" w:space="0" w:color="AFC5E1" w:themeColor="accent6" w:themeTint="BF"/>
      </w:tblBorders>
    </w:tblPr>
    <w:tblStylePr w:type="firstRow">
      <w:pPr>
        <w:spacing w:before="0" w:after="0" w:line="240" w:lineRule="auto"/>
      </w:pPr>
      <w:rPr>
        <w:b/>
        <w:bCs/>
        <w:color w:val="000000" w:themeColor="background1"/>
      </w:rPr>
      <w:tblPr/>
      <w:tcPr>
        <w:tcBorders>
          <w:top w:val="single" w:sz="8" w:space="0" w:color="AFC5E1" w:themeColor="accent6" w:themeTint="BF"/>
          <w:left w:val="single" w:sz="8" w:space="0" w:color="AFC5E1" w:themeColor="accent6" w:themeTint="BF"/>
          <w:bottom w:val="single" w:sz="8" w:space="0" w:color="AFC5E1" w:themeColor="accent6" w:themeTint="BF"/>
          <w:right w:val="single" w:sz="8" w:space="0" w:color="AFC5E1" w:themeColor="accent6" w:themeTint="BF"/>
          <w:insideH w:val="nil"/>
          <w:insideV w:val="nil"/>
        </w:tcBorders>
        <w:shd w:val="clear" w:color="auto" w:fill="95B3D7" w:themeFill="accent6"/>
      </w:tcPr>
    </w:tblStylePr>
    <w:tblStylePr w:type="lastRow">
      <w:pPr>
        <w:spacing w:before="0" w:after="0" w:line="240" w:lineRule="auto"/>
      </w:pPr>
      <w:rPr>
        <w:b/>
        <w:bCs/>
      </w:rPr>
      <w:tblPr/>
      <w:tcPr>
        <w:tcBorders>
          <w:top w:val="double" w:sz="6" w:space="0" w:color="AFC5E1" w:themeColor="accent6" w:themeTint="BF"/>
          <w:left w:val="single" w:sz="8" w:space="0" w:color="AFC5E1" w:themeColor="accent6" w:themeTint="BF"/>
          <w:bottom w:val="single" w:sz="8" w:space="0" w:color="AFC5E1" w:themeColor="accent6" w:themeTint="BF"/>
          <w:right w:val="single" w:sz="8" w:space="0" w:color="AFC5E1" w:themeColor="accent6" w:themeTint="BF"/>
          <w:insideH w:val="nil"/>
          <w:insideV w:val="nil"/>
        </w:tcBorders>
      </w:tcPr>
    </w:tblStylePr>
    <w:tblStylePr w:type="firstCol">
      <w:rPr>
        <w:b/>
        <w:bCs/>
      </w:rPr>
    </w:tblStylePr>
    <w:tblStylePr w:type="lastCol">
      <w:rPr>
        <w:b/>
        <w:bCs/>
      </w:rPr>
    </w:tblStylePr>
    <w:tblStylePr w:type="band1Vert">
      <w:tblPr/>
      <w:tcPr>
        <w:shd w:val="clear" w:color="auto" w:fill="E4ECF5" w:themeFill="accent6" w:themeFillTint="3F"/>
      </w:tcPr>
    </w:tblStylePr>
    <w:tblStylePr w:type="band1Horz">
      <w:tblPr/>
      <w:tcPr>
        <w:tcBorders>
          <w:insideH w:val="nil"/>
          <w:insideV w:val="nil"/>
        </w:tcBorders>
        <w:shd w:val="clear" w:color="auto" w:fill="E4ECF5" w:themeFill="accent6" w:themeFillTint="3F"/>
      </w:tcPr>
    </w:tblStylePr>
    <w:tblStylePr w:type="band2Horz">
      <w:tblPr/>
      <w:tcPr>
        <w:tcBorders>
          <w:insideH w:val="nil"/>
          <w:insideV w:val="nil"/>
        </w:tcBorders>
      </w:tcPr>
    </w:tblStylePr>
  </w:style>
  <w:style w:type="table" w:styleId="Listaclara-nfasis6">
    <w:name w:val="Light List Accent 6"/>
    <w:basedOn w:val="Tablanormal"/>
    <w:uiPriority w:val="61"/>
    <w:locked/>
    <w:rsid w:val="00F8680D"/>
    <w:tblPr>
      <w:tblStyleRowBandSize w:val="1"/>
      <w:tblStyleColBandSize w:val="1"/>
      <w:tblBorders>
        <w:top w:val="single" w:sz="8" w:space="0" w:color="95B3D7" w:themeColor="accent6"/>
        <w:left w:val="single" w:sz="8" w:space="0" w:color="95B3D7" w:themeColor="accent6"/>
        <w:bottom w:val="single" w:sz="8" w:space="0" w:color="95B3D7" w:themeColor="accent6"/>
        <w:right w:val="single" w:sz="8" w:space="0" w:color="95B3D7" w:themeColor="accent6"/>
      </w:tblBorders>
    </w:tblPr>
    <w:tblStylePr w:type="firstRow">
      <w:pPr>
        <w:spacing w:before="0" w:after="0" w:line="240" w:lineRule="auto"/>
      </w:pPr>
      <w:rPr>
        <w:b/>
        <w:bCs/>
        <w:color w:val="000000" w:themeColor="background1"/>
      </w:rPr>
      <w:tblPr/>
      <w:tcPr>
        <w:shd w:val="clear" w:color="auto" w:fill="95B3D7" w:themeFill="accent6"/>
      </w:tcPr>
    </w:tblStylePr>
    <w:tblStylePr w:type="lastRow">
      <w:pPr>
        <w:spacing w:before="0" w:after="0" w:line="240" w:lineRule="auto"/>
      </w:pPr>
      <w:rPr>
        <w:b/>
        <w:bCs/>
      </w:rPr>
      <w:tblPr/>
      <w:tcPr>
        <w:tcBorders>
          <w:top w:val="double" w:sz="6" w:space="0" w:color="95B3D7" w:themeColor="accent6"/>
          <w:left w:val="single" w:sz="8" w:space="0" w:color="95B3D7" w:themeColor="accent6"/>
          <w:bottom w:val="single" w:sz="8" w:space="0" w:color="95B3D7" w:themeColor="accent6"/>
          <w:right w:val="single" w:sz="8" w:space="0" w:color="95B3D7" w:themeColor="accent6"/>
        </w:tcBorders>
      </w:tcPr>
    </w:tblStylePr>
    <w:tblStylePr w:type="firstCol">
      <w:rPr>
        <w:b/>
        <w:bCs/>
      </w:rPr>
    </w:tblStylePr>
    <w:tblStylePr w:type="lastCol">
      <w:rPr>
        <w:b/>
        <w:bCs/>
      </w:rPr>
    </w:tblStylePr>
    <w:tblStylePr w:type="band1Vert">
      <w:tblPr/>
      <w:tcPr>
        <w:tcBorders>
          <w:top w:val="single" w:sz="8" w:space="0" w:color="95B3D7" w:themeColor="accent6"/>
          <w:left w:val="single" w:sz="8" w:space="0" w:color="95B3D7" w:themeColor="accent6"/>
          <w:bottom w:val="single" w:sz="8" w:space="0" w:color="95B3D7" w:themeColor="accent6"/>
          <w:right w:val="single" w:sz="8" w:space="0" w:color="95B3D7" w:themeColor="accent6"/>
        </w:tcBorders>
      </w:tcPr>
    </w:tblStylePr>
    <w:tblStylePr w:type="band1Horz">
      <w:tblPr/>
      <w:tcPr>
        <w:tcBorders>
          <w:top w:val="single" w:sz="8" w:space="0" w:color="95B3D7" w:themeColor="accent6"/>
          <w:left w:val="single" w:sz="8" w:space="0" w:color="95B3D7" w:themeColor="accent6"/>
          <w:bottom w:val="single" w:sz="8" w:space="0" w:color="95B3D7" w:themeColor="accent6"/>
          <w:right w:val="single" w:sz="8" w:space="0" w:color="95B3D7" w:themeColor="accent6"/>
        </w:tcBorders>
      </w:tcPr>
    </w:tblStylePr>
  </w:style>
  <w:style w:type="table" w:styleId="Cuadrculaclara-nfasis6">
    <w:name w:val="Light Grid Accent 6"/>
    <w:basedOn w:val="Tablanormal"/>
    <w:uiPriority w:val="62"/>
    <w:locked/>
    <w:rsid w:val="00F8680D"/>
    <w:tblPr>
      <w:tblStyleRowBandSize w:val="1"/>
      <w:tblStyleColBandSize w:val="1"/>
      <w:tblBorders>
        <w:top w:val="single" w:sz="8" w:space="0" w:color="95B3D7" w:themeColor="accent6"/>
        <w:left w:val="single" w:sz="8" w:space="0" w:color="95B3D7" w:themeColor="accent6"/>
        <w:bottom w:val="single" w:sz="8" w:space="0" w:color="95B3D7" w:themeColor="accent6"/>
        <w:right w:val="single" w:sz="8" w:space="0" w:color="95B3D7" w:themeColor="accent6"/>
        <w:insideH w:val="single" w:sz="8" w:space="0" w:color="95B3D7" w:themeColor="accent6"/>
        <w:insideV w:val="single" w:sz="8" w:space="0" w:color="95B3D7" w:themeColor="accent6"/>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95B3D7" w:themeColor="accent6"/>
          <w:left w:val="single" w:sz="8" w:space="0" w:color="95B3D7" w:themeColor="accent6"/>
          <w:bottom w:val="single" w:sz="18" w:space="0" w:color="95B3D7" w:themeColor="accent6"/>
          <w:right w:val="single" w:sz="8" w:space="0" w:color="95B3D7" w:themeColor="accent6"/>
          <w:insideH w:val="nil"/>
          <w:insideV w:val="single" w:sz="8" w:space="0" w:color="95B3D7" w:themeColor="accent6"/>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95B3D7" w:themeColor="accent6"/>
          <w:left w:val="single" w:sz="8" w:space="0" w:color="95B3D7" w:themeColor="accent6"/>
          <w:bottom w:val="single" w:sz="8" w:space="0" w:color="95B3D7" w:themeColor="accent6"/>
          <w:right w:val="single" w:sz="8" w:space="0" w:color="95B3D7" w:themeColor="accent6"/>
          <w:insideH w:val="nil"/>
          <w:insideV w:val="single" w:sz="8" w:space="0" w:color="95B3D7" w:themeColor="accent6"/>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95B3D7" w:themeColor="accent6"/>
          <w:left w:val="single" w:sz="8" w:space="0" w:color="95B3D7" w:themeColor="accent6"/>
          <w:bottom w:val="single" w:sz="8" w:space="0" w:color="95B3D7" w:themeColor="accent6"/>
          <w:right w:val="single" w:sz="8" w:space="0" w:color="95B3D7" w:themeColor="accent6"/>
        </w:tcBorders>
      </w:tcPr>
    </w:tblStylePr>
    <w:tblStylePr w:type="band1Vert">
      <w:tblPr/>
      <w:tcPr>
        <w:tcBorders>
          <w:top w:val="single" w:sz="8" w:space="0" w:color="95B3D7" w:themeColor="accent6"/>
          <w:left w:val="single" w:sz="8" w:space="0" w:color="95B3D7" w:themeColor="accent6"/>
          <w:bottom w:val="single" w:sz="8" w:space="0" w:color="95B3D7" w:themeColor="accent6"/>
          <w:right w:val="single" w:sz="8" w:space="0" w:color="95B3D7" w:themeColor="accent6"/>
        </w:tcBorders>
        <w:shd w:val="clear" w:color="auto" w:fill="E4ECF5" w:themeFill="accent6" w:themeFillTint="3F"/>
      </w:tcPr>
    </w:tblStylePr>
    <w:tblStylePr w:type="band1Horz">
      <w:tblPr/>
      <w:tcPr>
        <w:tcBorders>
          <w:top w:val="single" w:sz="8" w:space="0" w:color="95B3D7" w:themeColor="accent6"/>
          <w:left w:val="single" w:sz="8" w:space="0" w:color="95B3D7" w:themeColor="accent6"/>
          <w:bottom w:val="single" w:sz="8" w:space="0" w:color="95B3D7" w:themeColor="accent6"/>
          <w:right w:val="single" w:sz="8" w:space="0" w:color="95B3D7" w:themeColor="accent6"/>
          <w:insideV w:val="single" w:sz="8" w:space="0" w:color="95B3D7" w:themeColor="accent6"/>
        </w:tcBorders>
        <w:shd w:val="clear" w:color="auto" w:fill="E4ECF5" w:themeFill="accent6" w:themeFillTint="3F"/>
      </w:tcPr>
    </w:tblStylePr>
    <w:tblStylePr w:type="band2Horz">
      <w:tblPr/>
      <w:tcPr>
        <w:tcBorders>
          <w:top w:val="single" w:sz="8" w:space="0" w:color="95B3D7" w:themeColor="accent6"/>
          <w:left w:val="single" w:sz="8" w:space="0" w:color="95B3D7" w:themeColor="accent6"/>
          <w:bottom w:val="single" w:sz="8" w:space="0" w:color="95B3D7" w:themeColor="accent6"/>
          <w:right w:val="single" w:sz="8" w:space="0" w:color="95B3D7" w:themeColor="accent6"/>
          <w:insideV w:val="single" w:sz="8" w:space="0" w:color="95B3D7" w:themeColor="accent6"/>
        </w:tcBorders>
      </w:tcPr>
    </w:tblStylePr>
  </w:style>
  <w:style w:type="table" w:customStyle="1" w:styleId="Correspondencia1">
    <w:name w:val="Correspondencia1"/>
    <w:basedOn w:val="Tablanormal"/>
    <w:uiPriority w:val="99"/>
    <w:qFormat/>
    <w:locked/>
    <w:rsid w:val="0085692C"/>
    <w:pPr>
      <w:spacing w:before="20" w:after="20"/>
    </w:pPr>
    <w:tblPr>
      <w:tblStyleRowBandSize w:val="1"/>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tblStylePr w:type="firstRow">
      <w:rPr>
        <w:rFonts w:ascii="Franklin Gothic Book" w:hAnsi="Franklin Gothic Book"/>
        <w:b/>
        <w:sz w:val="20"/>
      </w:rPr>
      <w:tblPr/>
      <w:tcPr>
        <w:tcBorders>
          <w:top w:val="nil"/>
          <w:left w:val="nil"/>
          <w:bottom w:val="single" w:sz="4" w:space="0" w:color="E9EFF7" w:themeColor="accent6" w:themeTint="33"/>
          <w:right w:val="nil"/>
          <w:insideH w:val="nil"/>
          <w:insideV w:val="nil"/>
          <w:tl2br w:val="nil"/>
          <w:tr2bl w:val="nil"/>
        </w:tcBorders>
        <w:shd w:val="clear" w:color="auto" w:fill="95B3D7" w:themeFill="accent6"/>
      </w:tcPr>
    </w:tblStylePr>
    <w:tblStylePr w:type="lastRow">
      <w:rPr>
        <w:rFonts w:ascii="Franklin Gothic Book" w:hAnsi="Franklin Gothic Book"/>
        <w:sz w:val="20"/>
      </w:rPr>
      <w:tblPr/>
      <w:tcPr>
        <w:tcBorders>
          <w:top w:val="single" w:sz="4" w:space="0" w:color="E9EFF7" w:themeColor="accent6" w:themeTint="33"/>
          <w:left w:val="single" w:sz="4" w:space="0" w:color="E9EFF7" w:themeColor="accent6" w:themeTint="33"/>
          <w:bottom w:val="single" w:sz="4" w:space="0" w:color="E9EFF7" w:themeColor="accent6" w:themeTint="33"/>
          <w:right w:val="single" w:sz="4" w:space="0" w:color="E9EFF7" w:themeColor="accent6" w:themeTint="33"/>
          <w:insideH w:val="single" w:sz="4" w:space="0" w:color="E9EFF7" w:themeColor="accent6" w:themeTint="33"/>
          <w:insideV w:val="single" w:sz="4" w:space="0" w:color="E9EFF7" w:themeColor="accent6" w:themeTint="33"/>
          <w:tl2br w:val="nil"/>
          <w:tr2bl w:val="nil"/>
        </w:tcBorders>
        <w:shd w:val="clear" w:color="auto" w:fill="D4E0EF" w:themeFill="accent6" w:themeFillTint="66"/>
      </w:tcPr>
    </w:tblStylePr>
    <w:tblStylePr w:type="band1Horz">
      <w:rPr>
        <w:rFonts w:ascii="Franklin Gothic Book" w:hAnsi="Franklin Gothic Book"/>
        <w:color w:val="auto"/>
        <w:sz w:val="20"/>
      </w:rPr>
      <w:tblPr/>
      <w:tcPr>
        <w:tcBorders>
          <w:top w:val="single" w:sz="4" w:space="0" w:color="E9EFF7" w:themeColor="accent6" w:themeTint="33"/>
          <w:left w:val="single" w:sz="4" w:space="0" w:color="E9EFF7" w:themeColor="accent6" w:themeTint="33"/>
          <w:bottom w:val="single" w:sz="4" w:space="0" w:color="E9EFF7" w:themeColor="accent6" w:themeTint="33"/>
          <w:right w:val="single" w:sz="4" w:space="0" w:color="E9EFF7" w:themeColor="accent6" w:themeTint="33"/>
          <w:insideH w:val="single" w:sz="4" w:space="0" w:color="E9EFF7" w:themeColor="accent6" w:themeTint="33"/>
          <w:insideV w:val="single" w:sz="4" w:space="0" w:color="E9EFF7" w:themeColor="accent6" w:themeTint="33"/>
          <w:tl2br w:val="nil"/>
          <w:tr2bl w:val="nil"/>
        </w:tcBorders>
      </w:tcPr>
    </w:tblStylePr>
    <w:tblStylePr w:type="band2Horz">
      <w:tblPr/>
      <w:tcPr>
        <w:tcBorders>
          <w:top w:val="single" w:sz="4" w:space="0" w:color="E9EFF7" w:themeColor="accent6" w:themeTint="33"/>
          <w:left w:val="single" w:sz="4" w:space="0" w:color="E9EFF7" w:themeColor="accent6" w:themeTint="33"/>
          <w:bottom w:val="single" w:sz="4" w:space="0" w:color="E9EFF7" w:themeColor="accent6" w:themeTint="33"/>
          <w:right w:val="single" w:sz="4" w:space="0" w:color="E9EFF7" w:themeColor="accent6" w:themeTint="33"/>
          <w:insideH w:val="single" w:sz="4" w:space="0" w:color="E9EFF7" w:themeColor="accent6" w:themeTint="33"/>
          <w:insideV w:val="single" w:sz="4" w:space="0" w:color="E9EFF7" w:themeColor="accent6" w:themeTint="33"/>
          <w:tl2br w:val="nil"/>
          <w:tr2bl w:val="nil"/>
        </w:tcBorders>
        <w:shd w:val="clear" w:color="auto" w:fill="D4E0EF" w:themeFill="accent6" w:themeFillTint="66"/>
      </w:tcPr>
    </w:tblStylePr>
  </w:style>
  <w:style w:type="paragraph" w:styleId="Textodeglobo">
    <w:name w:val="Balloon Text"/>
    <w:basedOn w:val="Normal"/>
    <w:link w:val="TextodegloboCar"/>
    <w:uiPriority w:val="99"/>
    <w:semiHidden/>
    <w:unhideWhenUsed/>
    <w:locked/>
    <w:rsid w:val="00060C03"/>
    <w:rPr>
      <w:rFonts w:ascii="Tahoma" w:hAnsi="Tahoma" w:cs="Tahoma"/>
      <w:sz w:val="16"/>
      <w:szCs w:val="16"/>
    </w:rPr>
  </w:style>
  <w:style w:type="character" w:customStyle="1" w:styleId="TextodegloboCar">
    <w:name w:val="Texto de globo Car"/>
    <w:basedOn w:val="Fuentedeprrafopredeter"/>
    <w:link w:val="Textodeglobo"/>
    <w:uiPriority w:val="99"/>
    <w:semiHidden/>
    <w:rsid w:val="00060C03"/>
    <w:rPr>
      <w:rFonts w:ascii="Tahoma" w:eastAsia="Times New Roman" w:hAnsi="Tahoma" w:cs="Tahoma"/>
      <w:sz w:val="16"/>
      <w:szCs w:val="16"/>
      <w:lang w:val="es-ES" w:eastAsia="en-US"/>
    </w:rPr>
  </w:style>
  <w:style w:type="character" w:customStyle="1" w:styleId="NegritaChar1">
    <w:name w:val="Negrita Char1"/>
    <w:basedOn w:val="Fuentedeprrafopredeter"/>
    <w:link w:val="Negrita"/>
    <w:uiPriority w:val="1"/>
    <w:rsid w:val="00243EC6"/>
    <w:rPr>
      <w:rFonts w:ascii="Franklin Gothic Medium" w:eastAsia="Times New Roman" w:hAnsi="Franklin Gothic Medium"/>
      <w:sz w:val="22"/>
      <w:szCs w:val="24"/>
      <w:lang w:val="es-ES" w:eastAsia="en-US"/>
    </w:rPr>
  </w:style>
  <w:style w:type="paragraph" w:customStyle="1" w:styleId="CentradoResaltado">
    <w:name w:val="Centrado Resaltado"/>
    <w:basedOn w:val="Normal"/>
    <w:link w:val="CentradoResaltadoChar"/>
    <w:uiPriority w:val="1"/>
    <w:qFormat/>
    <w:rsid w:val="00243EC6"/>
    <w:pPr>
      <w:spacing w:before="240" w:after="240"/>
      <w:jc w:val="center"/>
    </w:pPr>
    <w:rPr>
      <w:rFonts w:ascii="Franklin Gothic Medium" w:hAnsi="Franklin Gothic Medium"/>
    </w:rPr>
  </w:style>
  <w:style w:type="character" w:customStyle="1" w:styleId="CentradoResaltadoChar">
    <w:name w:val="Centrado Resaltado Char"/>
    <w:basedOn w:val="Fuentedeprrafopredeter"/>
    <w:link w:val="CentradoResaltado"/>
    <w:uiPriority w:val="1"/>
    <w:rsid w:val="00243EC6"/>
    <w:rPr>
      <w:rFonts w:ascii="Franklin Gothic Medium" w:eastAsia="Times New Roman" w:hAnsi="Franklin Gothic Medium"/>
      <w:sz w:val="22"/>
      <w:szCs w:val="24"/>
      <w:lang w:val="es-ES" w:eastAsia="en-US"/>
    </w:rPr>
  </w:style>
  <w:style w:type="character" w:customStyle="1" w:styleId="TextoTablaChar">
    <w:name w:val="Texto Tabla Char"/>
    <w:basedOn w:val="TextoChar"/>
    <w:link w:val="TextoTabla"/>
    <w:uiPriority w:val="1"/>
    <w:rsid w:val="00C9305E"/>
    <w:rPr>
      <w:rFonts w:eastAsia="Times New Roman"/>
      <w:sz w:val="22"/>
      <w:szCs w:val="24"/>
      <w:lang w:val="es-ES" w:eastAsia="en-US"/>
    </w:rPr>
  </w:style>
  <w:style w:type="character" w:customStyle="1" w:styleId="italicaChar">
    <w:name w:val="italica Char"/>
    <w:basedOn w:val="Fuentedeprrafopredeter"/>
    <w:link w:val="italica"/>
    <w:rsid w:val="00C9305E"/>
    <w:rPr>
      <w:rFonts w:eastAsia="Times New Roman"/>
      <w:i/>
      <w:color w:val="000000"/>
      <w:sz w:val="22"/>
      <w:szCs w:val="24"/>
      <w:lang w:val="es-ES" w:eastAsia="en-US"/>
    </w:rPr>
  </w:style>
  <w:style w:type="paragraph" w:customStyle="1" w:styleId="EncabezadoTabla">
    <w:name w:val="EncabezadoTabla"/>
    <w:basedOn w:val="Negrita"/>
    <w:rsid w:val="00243EC6"/>
    <w:pPr>
      <w:jc w:val="center"/>
    </w:pPr>
    <w:rPr>
      <w:bCs/>
      <w:color w:val="000000" w:themeColor="background1"/>
      <w:szCs w:val="20"/>
    </w:rPr>
  </w:style>
  <w:style w:type="character" w:styleId="Textodelmarcadordeposicin">
    <w:name w:val="Placeholder Text"/>
    <w:basedOn w:val="Fuentedeprrafopredeter"/>
    <w:uiPriority w:val="99"/>
    <w:semiHidden/>
    <w:locked/>
    <w:rsid w:val="00BF4EBD"/>
    <w:rPr>
      <w:color w:val="808080"/>
    </w:rPr>
  </w:style>
  <w:style w:type="paragraph" w:styleId="Prrafodelista">
    <w:name w:val="List Paragraph"/>
    <w:basedOn w:val="Normal"/>
    <w:uiPriority w:val="34"/>
    <w:qFormat/>
    <w:locked/>
    <w:rsid w:val="004861C9"/>
    <w:pPr>
      <w:spacing w:after="160" w:line="259" w:lineRule="auto"/>
      <w:ind w:left="720"/>
      <w:contextualSpacing/>
      <w:jc w:val="left"/>
    </w:pPr>
    <w:rPr>
      <w:rFonts w:ascii="Arial" w:eastAsiaTheme="minorHAnsi" w:hAnsi="Arial" w:cs="Arial"/>
      <w:kern w:val="2"/>
      <w:sz w:val="24"/>
      <w:lang w:val="es-CR"/>
      <w14:ligatures w14:val="standardContextual"/>
    </w:rPr>
  </w:style>
  <w:style w:type="paragraph" w:styleId="Textonotapie">
    <w:name w:val="footnote text"/>
    <w:basedOn w:val="Normal"/>
    <w:link w:val="TextonotapieCar"/>
    <w:uiPriority w:val="99"/>
    <w:semiHidden/>
    <w:unhideWhenUsed/>
    <w:locked/>
    <w:rsid w:val="004861C9"/>
    <w:pPr>
      <w:jc w:val="left"/>
    </w:pPr>
    <w:rPr>
      <w:rFonts w:ascii="Arial" w:eastAsiaTheme="minorHAnsi" w:hAnsi="Arial" w:cs="Arial"/>
      <w:kern w:val="2"/>
      <w:sz w:val="20"/>
      <w:szCs w:val="20"/>
      <w:lang w:val="es-CR"/>
      <w14:ligatures w14:val="standardContextual"/>
    </w:rPr>
  </w:style>
  <w:style w:type="character" w:customStyle="1" w:styleId="TextonotapieCar">
    <w:name w:val="Texto nota pie Car"/>
    <w:basedOn w:val="Fuentedeprrafopredeter"/>
    <w:link w:val="Textonotapie"/>
    <w:uiPriority w:val="99"/>
    <w:semiHidden/>
    <w:rsid w:val="004861C9"/>
    <w:rPr>
      <w:rFonts w:ascii="Arial" w:eastAsiaTheme="minorHAnsi" w:hAnsi="Arial" w:cs="Arial"/>
      <w:kern w:val="2"/>
      <w:lang w:eastAsia="en-US"/>
      <w14:ligatures w14:val="standardContextual"/>
    </w:rPr>
  </w:style>
  <w:style w:type="character" w:styleId="Refdenotaalpie">
    <w:name w:val="footnote reference"/>
    <w:basedOn w:val="Fuentedeprrafopredeter"/>
    <w:uiPriority w:val="99"/>
    <w:semiHidden/>
    <w:unhideWhenUsed/>
    <w:locked/>
    <w:rsid w:val="004861C9"/>
    <w:rPr>
      <w:vertAlign w:val="superscript"/>
    </w:rPr>
  </w:style>
  <w:style w:type="character" w:styleId="Hipervnculo">
    <w:name w:val="Hyperlink"/>
    <w:basedOn w:val="Fuentedeprrafopredeter"/>
    <w:uiPriority w:val="99"/>
    <w:unhideWhenUsed/>
    <w:locked/>
    <w:rsid w:val="004861C9"/>
    <w:rPr>
      <w:color w:val="4F81BD" w:themeColor="hyperlink"/>
      <w:u w:val="single"/>
    </w:rPr>
  </w:style>
  <w:style w:type="character" w:styleId="Mencinsinresolver">
    <w:name w:val="Unresolved Mention"/>
    <w:basedOn w:val="Fuentedeprrafopredeter"/>
    <w:uiPriority w:val="99"/>
    <w:semiHidden/>
    <w:unhideWhenUsed/>
    <w:rsid w:val="004861C9"/>
    <w:rPr>
      <w:color w:val="605E5C"/>
      <w:shd w:val="clear" w:color="auto" w:fill="E1DFDD"/>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1305544990">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8" Type="http://schemas.openxmlformats.org/officeDocument/2006/relationships/numbering" Target="numbering.xml"/><Relationship Id="rId13" Type="http://schemas.openxmlformats.org/officeDocument/2006/relationships/endnotes" Target="endnotes.xml"/><Relationship Id="rId18" Type="http://schemas.openxmlformats.org/officeDocument/2006/relationships/oleObject" Target="embeddings/oleObject2.bin"/><Relationship Id="rId26" Type="http://schemas.openxmlformats.org/officeDocument/2006/relationships/theme" Target="theme/theme1.xml"/><Relationship Id="rId3" Type="http://schemas.openxmlformats.org/officeDocument/2006/relationships/customXml" Target="../customXml/item3.xml"/><Relationship Id="rId21" Type="http://schemas.openxmlformats.org/officeDocument/2006/relationships/footer" Target="footer2.xml"/><Relationship Id="rId7" Type="http://schemas.openxmlformats.org/officeDocument/2006/relationships/customXml" Target="../customXml/item7.xml"/><Relationship Id="rId12" Type="http://schemas.openxmlformats.org/officeDocument/2006/relationships/footnotes" Target="footnotes.xml"/><Relationship Id="rId17" Type="http://schemas.openxmlformats.org/officeDocument/2006/relationships/image" Target="media/image3.emf"/><Relationship Id="rId25" Type="http://schemas.openxmlformats.org/officeDocument/2006/relationships/glossaryDocument" Target="glossary/document.xml"/><Relationship Id="rId20" Type="http://schemas.openxmlformats.org/officeDocument/2006/relationships/footer" Target="footer1.xml"/><Relationship Id="rId16" Type="http://schemas.openxmlformats.org/officeDocument/2006/relationships/oleObject" Target="embeddings/oleObject1.bin"/><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webSettings" Target="webSettings.xml"/><Relationship Id="rId24" Type="http://schemas.openxmlformats.org/officeDocument/2006/relationships/fontTable" Target="fontTable.xml"/><Relationship Id="rId23" Type="http://schemas.openxmlformats.org/officeDocument/2006/relationships/footer" Target="footer3.xml"/><Relationship Id="rId15" Type="http://schemas.openxmlformats.org/officeDocument/2006/relationships/image" Target="media/image2.emf"/><Relationship Id="rId10" Type="http://schemas.openxmlformats.org/officeDocument/2006/relationships/settings" Target="settings.xml"/><Relationship Id="rId19" Type="http://schemas.openxmlformats.org/officeDocument/2006/relationships/header" Target="header1.xml"/><Relationship Id="rId22" Type="http://schemas.openxmlformats.org/officeDocument/2006/relationships/header" Target="header2.xml"/><Relationship Id="rId9" Type="http://schemas.openxmlformats.org/officeDocument/2006/relationships/styles" Target="styles.xml"/><Relationship Id="rId14" Type="http://schemas.openxmlformats.org/officeDocument/2006/relationships/image" Target="media/image1.jpeg"/></Relationships>
</file>

<file path=word/_rels/footer2.xml.rels><?xml version="1.0" encoding="UTF-8" standalone="yes"?>
<Relationships xmlns="http://schemas.openxmlformats.org/package/2006/relationships"><Relationship Id="rId1" Type="http://schemas.openxmlformats.org/officeDocument/2006/relationships/image" Target="media/image6.emf"/></Relationships>
</file>

<file path=word/_rels/footer3.xml.rels><?xml version="1.0" encoding="UTF-8" standalone="yes"?>
<Relationships xmlns="http://schemas.openxmlformats.org/package/2006/relationships"><Relationship Id="rId1" Type="http://schemas.openxmlformats.org/officeDocument/2006/relationships/image" Target="media/image6.emf"/></Relationships>
</file>

<file path=word/_rels/header1.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image" Target="media/image4.emf"/></Relationships>
</file>

<file path=word/_rels/header2.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image" Target="media/image4.emf"/></Relationships>
</file>

<file path=word/_rels/settings.xml.rels><?xml version="1.0" encoding="UTF-8" standalone="yes"?>
<Relationships xmlns="http://schemas.openxmlformats.org/package/2006/relationships"><Relationship Id="rId1" Type="http://schemas.openxmlformats.org/officeDocument/2006/relationships/attachedTemplate" Target="https://intrabccr.bccr.fi.cr/sites/gec2020/PlantillasCorrespondenciaInterna/plantilla-DAI.dotx"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E30B8578020A445F8710ACAE1431E18F"/>
        <w:category>
          <w:name w:val="General"/>
          <w:gallery w:val="placeholder"/>
        </w:category>
        <w:types>
          <w:type w:val="bbPlcHdr"/>
        </w:types>
        <w:behaviors>
          <w:behavior w:val="content"/>
        </w:behaviors>
        <w:guid w:val="{9C66EA6B-FD78-4ADE-BB35-DE9F19F6465F}"/>
      </w:docPartPr>
      <w:docPartBody>
        <w:p w:rsidR="00AD64E9" w:rsidRDefault="00AD64E9">
          <w:pPr>
            <w:pStyle w:val="E30B8578020A445F8710ACAE1431E18F"/>
          </w:pPr>
          <w:r w:rsidRPr="001634BB">
            <w:rPr>
              <w:rStyle w:val="Textodelmarcadordeposicin"/>
            </w:rPr>
            <w:t>Haga clic aquí para escribir texto.</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alibri">
    <w:panose1 w:val="020F0502020204030204"/>
    <w:charset w:val="00"/>
    <w:family w:val="swiss"/>
    <w:pitch w:val="variable"/>
    <w:sig w:usb0="E4002EFF" w:usb1="C000247B" w:usb2="00000009" w:usb3="00000000" w:csb0="000001FF" w:csb1="00000000"/>
  </w:font>
  <w:font w:name="Arial">
    <w:panose1 w:val="020B0604020202020204"/>
    <w:charset w:val="00"/>
    <w:family w:val="swiss"/>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Wingdings 3">
    <w:panose1 w:val="05040102010807070707"/>
    <w:charset w:val="02"/>
    <w:family w:val="roman"/>
    <w:pitch w:val="variable"/>
    <w:sig w:usb0="00000000" w:usb1="10000000" w:usb2="00000000" w:usb3="00000000" w:csb0="80000000" w:csb1="00000000"/>
  </w:font>
  <w:font w:name="Franklin Gothic Book">
    <w:panose1 w:val="020B0503020102020204"/>
    <w:charset w:val="00"/>
    <w:family w:val="swiss"/>
    <w:pitch w:val="variable"/>
    <w:sig w:usb0="00000287" w:usb1="00000000" w:usb2="00000000" w:usb3="00000000" w:csb0="0000009F" w:csb1="00000000"/>
  </w:font>
  <w:font w:name="Franklin Gothic Medium">
    <w:panose1 w:val="020B0603020102020204"/>
    <w:charset w:val="00"/>
    <w:family w:val="swiss"/>
    <w:pitch w:val="variable"/>
    <w:sig w:usb0="00000287" w:usb1="00000000" w:usb2="00000000" w:usb3="00000000" w:csb0="0000009F" w:csb1="00000000"/>
  </w:font>
  <w:font w:name="Cambria">
    <w:panose1 w:val="02040503050406030204"/>
    <w:charset w:val="00"/>
    <w:family w:val="roman"/>
    <w:pitch w:val="variable"/>
    <w:sig w:usb0="E00006FF" w:usb1="420024FF" w:usb2="02000000" w:usb3="00000000" w:csb0="0000019F" w:csb1="00000000"/>
  </w:font>
  <w:font w:name="Tahoma">
    <w:panose1 w:val="020B0604030504040204"/>
    <w:charset w:val="00"/>
    <w:family w:val="swiss"/>
    <w:pitch w:val="variable"/>
    <w:sig w:usb0="E1002EFF" w:usb1="C000605B" w:usb2="00000029" w:usb3="00000000" w:csb0="000101FF" w:csb1="00000000"/>
  </w:font>
  <w:font w:name="Aptos">
    <w:charset w:val="00"/>
    <w:family w:val="swiss"/>
    <w:pitch w:val="variable"/>
    <w:sig w:usb0="20000287" w:usb1="00000003" w:usb2="00000000" w:usb3="00000000" w:csb0="0000019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defaultTabStop w:val="708"/>
  <w:hyphenationZone w:val="425"/>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AD64E9"/>
    <w:rsid w:val="00395734"/>
    <w:rsid w:val="004A7796"/>
    <w:rsid w:val="005962F9"/>
    <w:rsid w:val="00AD64E9"/>
    <w:rsid w:val="00D549E9"/>
    <w:rsid w:val="00E322C9"/>
  </w:rsids>
  <m:mathPr>
    <m:mathFont m:val="Cambria Math"/>
    <m:brkBin m:val="before"/>
    <m:brkBinSub m:val="--"/>
    <m:smallFrac m:val="0"/>
    <m:dispDef/>
    <m:lMargin m:val="0"/>
    <m:rMargin m:val="0"/>
    <m:defJc m:val="centerGroup"/>
    <m:wrapIndent m:val="1440"/>
    <m:intLim m:val="subSup"/>
    <m:naryLim m:val="undOvr"/>
  </m:mathPr>
  <w:themeFontLang w:val="es-CR"/>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kern w:val="2"/>
        <w:sz w:val="24"/>
        <w:szCs w:val="24"/>
        <w:lang w:val="es-CR" w:eastAsia="es-CR" w:bidi="ar-SA"/>
        <w14:ligatures w14:val="standardContextual"/>
      </w:rPr>
    </w:rPrDefault>
    <w:pPrDefault>
      <w:pPr>
        <w:spacing w:after="160" w:line="278"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Fuentedeprrafopredeter">
    <w:name w:val="Default Paragraph Font"/>
    <w:uiPriority w:val="1"/>
    <w:semiHidden/>
    <w:unhideWhenUsed/>
  </w:style>
  <w:style w:type="table" w:default="1" w:styleId="Tablanormal">
    <w:name w:val="Normal Table"/>
    <w:uiPriority w:val="99"/>
    <w:semiHidden/>
    <w:unhideWhenUsed/>
    <w:tblPr>
      <w:tblInd w:w="0" w:type="dxa"/>
      <w:tblCellMar>
        <w:top w:w="0" w:type="dxa"/>
        <w:left w:w="108" w:type="dxa"/>
        <w:bottom w:w="0" w:type="dxa"/>
        <w:right w:w="108" w:type="dxa"/>
      </w:tblCellMar>
    </w:tblPr>
  </w:style>
  <w:style w:type="numbering" w:default="1" w:styleId="Sinlista">
    <w:name w:val="No List"/>
    <w:uiPriority w:val="99"/>
    <w:semiHidden/>
    <w:unhideWhenUsed/>
  </w:style>
  <w:style w:type="character" w:styleId="Textodelmarcadordeposicin">
    <w:name w:val="Placeholder Text"/>
    <w:basedOn w:val="Fuentedeprrafopredeter"/>
    <w:uiPriority w:val="99"/>
    <w:semiHidden/>
    <w:rPr>
      <w:color w:val="808080"/>
    </w:rPr>
  </w:style>
  <w:style w:type="paragraph" w:customStyle="1" w:styleId="E30B8578020A445F8710ACAE1431E18F">
    <w:name w:val="E30B8578020A445F8710ACAE1431E18F"/>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Tema de Office">
  <a:themeElements>
    <a:clrScheme name="BCCR">
      <a:dk1>
        <a:srgbClr val="000000"/>
      </a:dk1>
      <a:lt1>
        <a:srgbClr val="000000"/>
      </a:lt1>
      <a:dk2>
        <a:srgbClr val="000000"/>
      </a:dk2>
      <a:lt2>
        <a:srgbClr val="EEECE1"/>
      </a:lt2>
      <a:accent1>
        <a:srgbClr val="3882C6"/>
      </a:accent1>
      <a:accent2>
        <a:srgbClr val="FFE18B"/>
      </a:accent2>
      <a:accent3>
        <a:srgbClr val="A9CD69"/>
      </a:accent3>
      <a:accent4>
        <a:srgbClr val="FEAA5E"/>
      </a:accent4>
      <a:accent5>
        <a:srgbClr val="5DB3C7"/>
      </a:accent5>
      <a:accent6>
        <a:srgbClr val="95B3D7"/>
      </a:accent6>
      <a:hlink>
        <a:srgbClr val="4F81BD"/>
      </a:hlink>
      <a:folHlink>
        <a:srgbClr val="7F7F7F"/>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_xmlsignatures/_rels/origin.sigs.rels>&#65279;<?xml version="1.0" encoding="utf-8"?><Relationships xmlns="http://schemas.openxmlformats.org/package/2006/relationships"><Relationship Type="http://schemas.openxmlformats.org/package/2006/relationships/digital-signature/signature" Target="/_xmlsignatures/sig1.xml" Id="rId1" /></Relationships>
</file>

<file path=_xmlsignatures/sig1.xml><?xml version="1.0" encoding="utf-8"?>
<Signature xmlns="http://www.w3.org/2000/09/xmldsig#" Id="idPackageSignature">
  <SignedInfo>
    <CanonicalizationMethod Algorithm="http://www.w3.org/TR/2001/REC-xml-c14n-20010315"/>
    <SignatureMethod Algorithm="http://www.w3.org/2001/04/xmldsig-more#rsa-sha256"/>
    <Reference Type="http://www.w3.org/2000/09/xmldsig#Object" URI="#idPackageObject">
      <DigestMethod Algorithm="http://www.w3.org/2001/04/xmlenc#sha256"/>
      <DigestValue>7jsuSJjRXue6fiuNfGf657QvCHPTvdZaEhBUSJARqVM=</DigestValue>
    </Reference>
    <Reference Type="http://uri.etsi.org/01903#SignedProperties" URI="#idSignedProperties">
      <Transforms>
        <Transform Algorithm="http://www.w3.org/TR/2001/REC-xml-c14n-20010315"/>
      </Transforms>
      <DigestMethod Algorithm="http://www.w3.org/2001/04/xmlenc#sha256"/>
      <DigestValue>kAIJpXuWBbLHFfiuqFfaZEWPysgMr/CwitB0SSZ/WUg=</DigestValue>
    </Reference>
  </SignedInfo>
  <SignatureValue>QxPN3DUAx1wJP18SwL241qPDtCUKD/V5zRKDkY4dqRQrwSmbAMSQs+6ujpbDRhYjZIgCrTg/jTATOeV0+b8BNHzsIrnbKshdakawTqdY6bLO43etVb+AoMaqp6mlGWm/lMaV/JeGJVJSDFT9hjosLSXm7VWU+PZL2IzC8BQGHWiNWkVc2dlZ5L5/n4yp7CwOWMFmEPs4xzzBatYvvFp4gHNTvYwsXGep3MPVGzbW070yUQm6YR+cEo3J1mbekwGVMgXDk3scUc9qa78KZHSGb17n1B+EWvL5qzvu4Z/NzVDqZG9sxy4XQyD3SqJd4NiLB9MrKwoDIrGNvOqz0de0cQ==</SignatureValue>
  <KeyInfo>
    <X509Data>
      <X509Certificate>MIIFrzCCBJegAwIBAgITFAARudWHE/OFDecnywACABG51TANBgkqhkiG9w0BAQsFADCBmTEZMBcGA1UEBRMQQ1BKLTQtMDAwLTAwNDAxNzELMAkGA1UEBhMCQ1IxJDAiBgNVBAoTG0JBTkNPIENFTlRSQUwgREUgQ09TVEEgUklDQTEiMCAGA1UECxMZRElWSVNJT04gU0lTVEVNQVMgREUgUEFHTzElMCMGA1UEAxMcQ0EgU0lOUEUgLSBQRVJTT05BIEZJU0lDQSB2MjAeFw0yMzA5MTQyMTEzMDNaFw0yNzA5MTMyMTEzMDNaMIGrMRkwFwYDVQQFExBDUEYtMDEtMDcyOS0wMjU1MRgwFgYDVQQEEw9MSVpBTk8gQkFSQUhPTkExEDAOBgNVBCoTB01BUklCRUwxCzAJBgNVBAYTAkNSMRcwFQYDVQQKEw5QRVJTT05BIEZJU0lDQTESMBAGA1UECxMJQ0lVREFEQU5PMSgwJgYDVQQDEx9NQVJJQkVMIExJWkFOTyBCQVJBSE9OQSAoRklSTUEpMIIBIjANBgkqhkiG9w0BAQEFAAOCAQ8AMIIBCgKCAQEAj4wSDMqD1srnx0DS6z+pP67Nx0DlctsrzXdqRsddcQ3plIWXcYcARiwphspB77jPwGTnmkT5knr3/VTG3T6PrADlJgQHMks/RENOD0qr5SSO9qIOBf8RxgBySJlGWat/X6BnA/hFJZEFkrCuS31m1eXfas/tquegCRpXpkzwEwEHv+ihunqzq0W6yq4+yHXwxLM7TQP3VmnH+Y8vHiTqe5SeaWOzfzf79kde94MsRSwCO/prjDBXFVdiH2RlmOqQ+YQSlron6xoP3gPn5cC7AOluVM/uMfzWX2VVg4UKcN3EayJtG+zc0plY6s2lI3QGrMtNDLU7k9AXDYQ6N6yNIQIDAQABo4IB2jCCAdYwHQYDVR0OBBYEFD1vIMsg/uEsFIJ7ahc9oM7+b5cnMB8GA1UdIwQYMBaAFAlI/5tUAjbdMKRvs+Ivif5fd8qZMGEGA1UdHwRaMFgwVqBUoFKGUGh0dHA6Ly9mZGkuc2lucGUuZmkuY3IvcmVwb3NpdG9yaW8vQ0ElMjBTSU5QRSUyMC0lMjBQRVJTT05BJTIwRklTSUNBJTIwdjIoMikuY3JsMIGYBggrBgEFBQcBAQSBizCBiDBcBggrBgEFBQcwAoZQaHR0cDovL2ZkaS5zaW5wZS5maS5jci9yZXBvc2l0b3Jpby9DQSUyMFNJTlBFJTIwLSUyMFBFUlNPTkElMjBGSVNJQ0ElMjB2MigyKS5jcnQwKAYIKwYBBQUHMAGGHGh0dHA6Ly9vY3NwLnNpbnBlLmZpLmNyL29jc3AwDgYDVR0PAQH/BAQDAgbAMD0GCSsGAQQBgjcVBwQwMC4GJisGAQQBgjcVCIXE6luC0eM1lZEbgvmXGIaly2uBf4G50nKBnr94AgFkAgEHMBMGA1UdJQQMMAoGCCsGAQUFBwMEMBsGCSsGAQQBgjcVCgQOMAwwCgYIKwYBBQUHAwQwFQYDVR0gBA4wDDAKBghggTwBAQEBAjANBgkqhkiG9w0BAQsFAAOCAQEAmyqVIyjE1FxymHldQ83139bAYKKxPe2qt/ImJ29hfGjn3eIk944EQxkXwKl2q+63t4TYVxYVqjkNxDzLONDzIMwJrt/5IDl3MSKXw4KABGNCTpf5BAbbL8h4jjlCUN+/3KDBsOvTIzFzljnVDmbULAg1BSYhkOg0uABAYxVpiLNbTl/4OhjExmUMCJEDjBh1/3tCwcihuMwNopOebRttBYRedvnNwR1Q5ICZF3L88PcVMxdmJV35VxHd4g4JI9fokYZjNdTLpOJ21QeXluNIfnBQiOKc0Wwelopd4kpCofojd/jbdulJaLw692GyijlcRkfNWPEy/TWiwwcE8DpXFw==</X509Certificate>
    </X509Data>
  </KeyInfo>
  <Object Id="idPackageObject">
    <Manifest>
      <Reference URI="/_rels/.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Mq3mDDWudLiaQFa1psBgLG+/en7p7r8re0MtlxnuiUI=</DigestValue>
      </Reference>
      <Reference URI="/word/_rels/document.xml.rels?ContentType=application/vnd.openxmlformats-package.relationships+xml">
        <Transforms>
          <Transform Algorithm="http://schemas.openxmlformats.org/package/2006/RelationshipTransform">
            <mdssi:RelationshipReference xmlns:mdssi="http://schemas.openxmlformats.org/package/2006/digital-signature" SourceId="rId8"/>
            <mdssi:RelationshipReference xmlns:mdssi="http://schemas.openxmlformats.org/package/2006/digital-signature" SourceId="rId13"/>
            <mdssi:RelationshipReference xmlns:mdssi="http://schemas.openxmlformats.org/package/2006/digital-signature" SourceId="rId18"/>
            <mdssi:RelationshipReference xmlns:mdssi="http://schemas.openxmlformats.org/package/2006/digital-signature" SourceId="rId26"/>
            <mdssi:RelationshipReference xmlns:mdssi="http://schemas.openxmlformats.org/package/2006/digital-signature" SourceId="rId21"/>
            <mdssi:RelationshipReference xmlns:mdssi="http://schemas.openxmlformats.org/package/2006/digital-signature" SourceId="rId12"/>
            <mdssi:RelationshipReference xmlns:mdssi="http://schemas.openxmlformats.org/package/2006/digital-signature" SourceId="rId17"/>
            <mdssi:RelationshipReference xmlns:mdssi="http://schemas.openxmlformats.org/package/2006/digital-signature" SourceId="rId25"/>
            <mdssi:RelationshipReference xmlns:mdssi="http://schemas.openxmlformats.org/package/2006/digital-signature" SourceId="rId16"/>
            <mdssi:RelationshipReference xmlns:mdssi="http://schemas.openxmlformats.org/package/2006/digital-signature" SourceId="rId20"/>
            <mdssi:RelationshipReference xmlns:mdssi="http://schemas.openxmlformats.org/package/2006/digital-signature" SourceId="rId11"/>
            <mdssi:RelationshipReference xmlns:mdssi="http://schemas.openxmlformats.org/package/2006/digital-signature" SourceId="rId24"/>
            <mdssi:RelationshipReference xmlns:mdssi="http://schemas.openxmlformats.org/package/2006/digital-signature" SourceId="rId15"/>
            <mdssi:RelationshipReference xmlns:mdssi="http://schemas.openxmlformats.org/package/2006/digital-signature" SourceId="rId23"/>
            <mdssi:RelationshipReference xmlns:mdssi="http://schemas.openxmlformats.org/package/2006/digital-signature" SourceId="rId10"/>
            <mdssi:RelationshipReference xmlns:mdssi="http://schemas.openxmlformats.org/package/2006/digital-signature" SourceId="rId19"/>
            <mdssi:RelationshipReference xmlns:mdssi="http://schemas.openxmlformats.org/package/2006/digital-signature" SourceId="rId9"/>
            <mdssi:RelationshipReference xmlns:mdssi="http://schemas.openxmlformats.org/package/2006/digital-signature" SourceId="rId14"/>
            <mdssi:RelationshipReference xmlns:mdssi="http://schemas.openxmlformats.org/package/2006/digital-signature" SourceId="rId22"/>
          </Transform>
          <Transform Algorithm="http://www.w3.org/TR/2001/REC-xml-c14n-20010315"/>
        </Transforms>
        <DigestMethod Algorithm="http://www.w3.org/2001/04/xmlenc#sha256"/>
        <DigestValue>EcObXLwmmFtsICTKOAtlTjFGrcn1jPACQAQOY7qrCjI=</DigestValue>
      </Reference>
      <Reference URI="/word/_rels/footer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q/G+MSKH1YvxdvFwA6FMhj6Ld1m/qi2legBRaABzJ10=</DigestValue>
      </Reference>
      <Reference URI="/word/glossary/_rels/document.xml.rels?ContentType=application/vnd.openxmlformats-package.relationships+xml">
        <Transforms>
          <Transform Algorithm="http://schemas.openxmlformats.org/package/2006/RelationshipTransform">
            <mdssi:RelationshipReference xmlns:mdssi="http://schemas.openxmlformats.org/package/2006/digital-signature" SourceId="rId3"/>
            <mdssi:RelationshipReference xmlns:mdssi="http://schemas.openxmlformats.org/package/2006/digital-signature" SourceId="rId2"/>
            <mdssi:RelationshipReference xmlns:mdssi="http://schemas.openxmlformats.org/package/2006/digital-signature" SourceId="rId1"/>
            <mdssi:RelationshipReference xmlns:mdssi="http://schemas.openxmlformats.org/package/2006/digital-signature" SourceId="rId4"/>
          </Transform>
          <Transform Algorithm="http://www.w3.org/TR/2001/REC-xml-c14n-20010315"/>
        </Transforms>
        <DigestMethod Algorithm="http://www.w3.org/2001/04/xmlenc#sha256"/>
        <DigestValue>tI9MMc4dgyFVN51ZYv0+ie+qLoS977tYmLOtS8YjJ5U=</DigestValue>
      </Reference>
      <Reference URI="/word/_rels/footer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q/G+MSKH1YvxdvFwA6FMhj6Ld1m/qi2legBRaABzJ10=</DigestValue>
      </Reference>
      <Reference URI="/word/_rels/settings.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oDIFKvceXT5iH8Pj6xW3hzRhXUUoW1NffTfmJpJd87o=</DigestValue>
      </Reference>
      <Reference URI="/word/_rels/header1.xml.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enc#sha256"/>
        <DigestValue>09gYtc9mtnAbe0QG/H2ElhPwy2bXSayWZHOMDus2BAk=</DigestValue>
      </Reference>
      <Reference URI="/word/_rels/header2.xml.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enc#sha256"/>
        <DigestValue>09gYtc9mtnAbe0QG/H2ElhPwy2bXSayWZHOMDus2BAk=</DigestValue>
      </Reference>
      <Reference URI="/word/document.xml?ContentType=application/vnd.openxmlformats-officedocument.wordprocessingml.document.main+xml">
        <DigestMethod Algorithm="http://www.w3.org/2001/04/xmlenc#sha256"/>
        <DigestValue>vggwB5TRP9nBxd1zJaNeGUK58TIbz9v2suiL8f2gySI=</DigestValue>
      </Reference>
      <Reference URI="/word/numbering.xml?ContentType=application/vnd.openxmlformats-officedocument.wordprocessingml.numbering+xml">
        <DigestMethod Algorithm="http://www.w3.org/2001/04/xmlenc#sha256"/>
        <DigestValue>bWfsMjpfta0Miwl96eenyVLjZm+56PglD57bsC1S2Ng=</DigestValue>
      </Reference>
      <Reference URI="/word/endnotes.xml?ContentType=application/vnd.openxmlformats-officedocument.wordprocessingml.endnotes+xml">
        <DigestMethod Algorithm="http://www.w3.org/2001/04/xmlenc#sha256"/>
        <DigestValue>rhmDA2KDVjqz7UCvlvqIjvUkUqTmCmQkdsCny0uCk8I=</DigestValue>
      </Reference>
      <Reference URI="/word/embeddings/oleObject2.bin?ContentType=application/vnd.openxmlformats-officedocument.oleObject">
        <DigestMethod Algorithm="http://www.w3.org/2001/04/xmlenc#sha256"/>
        <DigestValue>CouW+e/z9HCWQuhENtzVHmG/eOo6+DSTYpnkf4ohnsQ=</DigestValue>
      </Reference>
      <Reference URI="/word/theme/theme1.xml?ContentType=application/vnd.openxmlformats-officedocument.theme+xml">
        <DigestMethod Algorithm="http://www.w3.org/2001/04/xmlenc#sha256"/>
        <DigestValue>9TZ4mZI8zGI3VflhVf7jIYdeWBzUvylr4fmB98sbr7g=</DigestValue>
      </Reference>
      <Reference URI="/word/footer2.xml?ContentType=application/vnd.openxmlformats-officedocument.wordprocessingml.footer+xml">
        <DigestMethod Algorithm="http://www.w3.org/2001/04/xmlenc#sha256"/>
        <DigestValue>l660Ssw7kQnsX07xo+hm2OkRxOfMgm4uSTyxKiS/t+c=</DigestValue>
      </Reference>
      <Reference URI="/word/media/image6.emf?ContentType=image/x-emf">
        <DigestMethod Algorithm="http://www.w3.org/2001/04/xmlenc#sha256"/>
        <DigestValue>EQeoPcoPPD0NqMiDPGouQJEQEnlO/w+Td37NCcMaesM=</DigestValue>
      </Reference>
      <Reference URI="/word/footnotes.xml?ContentType=application/vnd.openxmlformats-officedocument.wordprocessingml.footnotes+xml">
        <DigestMethod Algorithm="http://www.w3.org/2001/04/xmlenc#sha256"/>
        <DigestValue>GA/g/diqDoanfsNV0mkRxIN1JnAwSQN1TnixTgd0GWY=</DigestValue>
      </Reference>
      <Reference URI="/word/media/image3.emf?ContentType=image/x-emf">
        <DigestMethod Algorithm="http://www.w3.org/2001/04/xmlenc#sha256"/>
        <DigestValue>JMDq8yBaAvd5cTuwdIF0PfFVNwVzTxjgXG5C56u1z5I=</DigestValue>
      </Reference>
      <Reference URI="/word/glossary/document.xml?ContentType=application/vnd.openxmlformats-officedocument.wordprocessingml.document.glossary+xml">
        <DigestMethod Algorithm="http://www.w3.org/2001/04/xmlenc#sha256"/>
        <DigestValue>fRgurbl/65zPvlSURrXMCKa+WxtPUeEMme5UMRFPIM0=</DigestValue>
      </Reference>
      <Reference URI="/word/glossary/webSettings.xml?ContentType=application/vnd.openxmlformats-officedocument.wordprocessingml.webSettings+xml">
        <DigestMethod Algorithm="http://www.w3.org/2001/04/xmlenc#sha256"/>
        <DigestValue>8vb+dnljSWO/SbrmX5QfQZNN5Czus6gGr6xLq5InSFM=</DigestValue>
      </Reference>
      <Reference URI="/word/glossary/settings.xml?ContentType=application/vnd.openxmlformats-officedocument.wordprocessingml.settings+xml">
        <DigestMethod Algorithm="http://www.w3.org/2001/04/xmlenc#sha256"/>
        <DigestValue>D2u7iloCk6n5uDEFY/XfgqWCLgqP0+knuWZXLM+e0yY=</DigestValue>
      </Reference>
      <Reference URI="/word/glossary/styles.xml?ContentType=application/vnd.openxmlformats-officedocument.wordprocessingml.styles+xml">
        <DigestMethod Algorithm="http://www.w3.org/2001/04/xmlenc#sha256"/>
        <DigestValue>IUTzXMhwtr9VD7V6V/b/Yjue11YSq3MR4uHolTZJKng=</DigestValue>
      </Reference>
      <Reference URI="/word/glossary/fontTable.xml?ContentType=application/vnd.openxmlformats-officedocument.wordprocessingml.fontTable+xml">
        <DigestMethod Algorithm="http://www.w3.org/2001/04/xmlenc#sha256"/>
        <DigestValue>PISuzIYK8ha9R8BS09Uoel51Tst3RrvxPT4HtoR5GyE=</DigestValue>
      </Reference>
      <Reference URI="/word/embeddings/oleObject1.bin?ContentType=application/vnd.openxmlformats-officedocument.oleObject">
        <DigestMethod Algorithm="http://www.w3.org/2001/04/xmlenc#sha256"/>
        <DigestValue>YlWJQU0Tjxg20oTsH3a6LjKXDQmtuT6TlR6BnHr5Ju8=</DigestValue>
      </Reference>
      <Reference URI="/word/footer1.xml?ContentType=application/vnd.openxmlformats-officedocument.wordprocessingml.footer+xml">
        <DigestMethod Algorithm="http://www.w3.org/2001/04/xmlenc#sha256"/>
        <DigestValue>c8pw1JQfYHLJIg7AzeIkduATVCA2x/Fe/d1Oceao/Rc=</DigestValue>
      </Reference>
      <Reference URI="/word/webSettings.xml?ContentType=application/vnd.openxmlformats-officedocument.wordprocessingml.webSettings+xml">
        <DigestMethod Algorithm="http://www.w3.org/2001/04/xmlenc#sha256"/>
        <DigestValue>xT2ajAnc56RuoMIeEBuBaPomo7Ff94WkE1aWo5GnCV0=</DigestValue>
      </Reference>
      <Reference URI="/word/fontTable.xml?ContentType=application/vnd.openxmlformats-officedocument.wordprocessingml.fontTable+xml">
        <DigestMethod Algorithm="http://www.w3.org/2001/04/xmlenc#sha256"/>
        <DigestValue>ANHEg9WZ6EfvpauvSUYxLgpzsFaarTsGbOkIax85JGs=</DigestValue>
      </Reference>
      <Reference URI="/word/media/image2.emf?ContentType=image/x-emf">
        <DigestMethod Algorithm="http://www.w3.org/2001/04/xmlenc#sha256"/>
        <DigestValue>ottFxh2eS8o/gdYsvW7Ju+h2hjpbdMINtNBbTkBG1RE=</DigestValue>
      </Reference>
      <Reference URI="/word/footer3.xml?ContentType=application/vnd.openxmlformats-officedocument.wordprocessingml.footer+xml">
        <DigestMethod Algorithm="http://www.w3.org/2001/04/xmlenc#sha256"/>
        <DigestValue>qI/xA1nDMcEqLcBoxjqgQrnKOkyOvVylY43Ojni97/0=</DigestValue>
      </Reference>
      <Reference URI="/word/settings.xml?ContentType=application/vnd.openxmlformats-officedocument.wordprocessingml.settings+xml">
        <DigestMethod Algorithm="http://www.w3.org/2001/04/xmlenc#sha256"/>
        <DigestValue>t8YopNq57w0GIpQxRMRLl5YpaqrYUwlCQ54ynTjvphg=</DigestValue>
      </Reference>
      <Reference URI="/word/header1.xml?ContentType=application/vnd.openxmlformats-officedocument.wordprocessingml.header+xml">
        <DigestMethod Algorithm="http://www.w3.org/2001/04/xmlenc#sha256"/>
        <DigestValue>8V0uR7NeUWm5Bhaz+Qo3XcdjuRomrTbW0jXavdU7p7o=</DigestValue>
      </Reference>
      <Reference URI="/word/media/image5.png?ContentType=image/png">
        <DigestMethod Algorithm="http://www.w3.org/2001/04/xmlenc#sha256"/>
        <DigestValue>6s43y4tlSWcv/FtGvocO2tWWgvnh5l2dXYgn6P+u5Ws=</DigestValue>
      </Reference>
      <Reference URI="/word/media/image4.emf?ContentType=image/x-emf">
        <DigestMethod Algorithm="http://www.w3.org/2001/04/xmlenc#sha256"/>
        <DigestValue>QOeQGPZxFnTGz/uGa1kYfccLx9fZC/Y6eQHGY7KhrmY=</DigestValue>
      </Reference>
      <Reference URI="/word/styles.xml?ContentType=application/vnd.openxmlformats-officedocument.wordprocessingml.styles+xml">
        <DigestMethod Algorithm="http://www.w3.org/2001/04/xmlenc#sha256"/>
        <DigestValue>xa8Ok5NkpEDrhj9iL25H/Oyb+3CODJAsffuObXiq2TY=</DigestValue>
      </Reference>
      <Reference URI="/word/media/image1.jpeg?ContentType=image/jpeg">
        <DigestMethod Algorithm="http://www.w3.org/2001/04/xmlenc#sha256"/>
        <DigestValue>i5L6dPa91f4vprUe/qDpQrrKZLI1MiYL71asHHkAjWs=</DigestValue>
      </Reference>
      <Reference URI="/word/header2.xml?ContentType=application/vnd.openxmlformats-officedocument.wordprocessingml.header+xml">
        <DigestMethod Algorithm="http://www.w3.org/2001/04/xmlenc#sha256"/>
        <DigestValue>t0cESfUF7HmLTOSoZM9v4QsAFPyQCzbG0R4ojafJbLE=</DigestValue>
      </Reference>
    </Manifest>
    <SignatureProperties>
      <SignatureProperty Id="idSignatureTime" Target="#idPackageSignature">
        <mdssi:SignatureTime xmlns:mdssi="http://schemas.openxmlformats.org/package/2006/digital-signature">
          <mdssi:Format>YYYY-MM-DDThh:mm:ssTZD</mdssi:Format>
          <mdssi:Value>2025-03-05T23:27:39Z</mdssi:Value>
        </mdssi:SignatureTime>
      </SignatureProperty>
    </SignatureProperties>
  </Object>
  <Object>
    <xd:QualifyingProperties xmlns:xd="http://uri.etsi.org/01903/v1.3.2#" Target="#idPackageSignature">
      <xd:SignedProperties Id="idSignedProperties">
        <xd:SignedSignatureProperties>
          <xd:SigningTime>2025-03-05T23:27:39Z</xd:SigningTime>
          <xd:SigningCertificate>
            <xd:Cert>
              <xd:CertDigest>
                <DigestMethod Algorithm="http://www.w3.org/2001/04/xmlenc#sha256"/>
                <DigestValue>Vty4Znw9JXnI7Fyl57Q34shgY4g2W+IyHObt0NM6InM=</DigestValue>
              </xd:CertDigest>
              <xd:IssuerSerial>
                <X509IssuerName>CN=CA SINPE - PERSONA FISICA v2, OU=DIVISION SISTEMAS DE PAGO, O=BANCO CENTRAL DE COSTA RICA, C=CR, SERIALNUMBER=CPJ-4-000-004017</X509IssuerName>
                <X509SerialNumber>446020935786728275859238936857383905419966933</X509SerialNumber>
              </xd:IssuerSerial>
            </xd:Cert>
          </xd:SigningCertificate>
        </xd:SignedSignatureProperties>
      </xd:SignedProperties>
      <xd:UnsignedProperties>
        <xd:UnsignedSignatureProperties>
          <xd:CertificateValues>
            <xd:EncapsulatedX509Certificate>MIINGzCCCwOgAwIBAgITSwAAAAcAcL/x2IQOfgAAAAAABzANBgkqhkiG9w0BAQ0FADB9MRkwFwYDVQQFExBDUEotMi0xMDAtMDk4MzExMQswCQYDVQQGEwJDUjEPMA0GA1UEChMGTUlDSVRUMQ0wCwYDVQQLEwREQ0ZEMTMwMQYDVQQDEypDQSBQT0xJVElDQSBQRVJTT05BIEZJU0lDQSAtIENPU1RBIFJJQ0EgdjIwHhcNMjMwMTI4MTk1NDE0WhcNMzEwMTI4MjAwNDE0WjCBmTEZMBcGA1UEBRMQQ1BKLTQtMDAwLTAwNDAxNzELMAkGA1UEBhMCQ1IxJDAiBgNVBAoTG0JBTkNPIENFTlRSQUwgREUgQ09TVEEgUklDQTEiMCAGA1UECxMZRElWSVNJT04gU0lTVEVNQVMgREUgUEFHTzElMCMGA1UEAxMcQ0EgU0lOUEUgLSBQRVJTT05BIEZJU0lDQSB2MjCCASIwDQYJKoZIhvcNAQEBBQADggEPADCCAQoCggEBAMz5NsnZcXohs5vBKOd7+BF6XA6HE9YkCH70pSq6SpPK5cGU/bH2Bf2YQwaVC2Me6BPTbR4JVp2umLgYvGkDnXDhIbkEUUGLjM3L/cDuKjr5nFpKItFH1OkjcwNmRPx2ufmUXsDcqaETvTNxbu6B8cAx+iccH9iUj5Vv0FKvhx/mTArMNA8lbz92RWrn5iy18OhOEOzlAQMr4TcTbLG2s5LJUlY+sFh0A50aUmLbEFvH+aNLL2znLdWCe0g78WUGA7dHAC1IqvRb/0CObD5Wm16tlkHZdQAac250KFLp4w5dQ8jPey4jAlIDYDs8SpnBqW1+Hhdw8pJvwSe7XcCkZ/cCAwEAAaOCCHUwgghxMBIGCSsGAQQBgjcVAQQFAgMCAAIwIwYJKwYBBAGCNxUCBBYEFPrUlznaBlVQaXszB52TsOeVJ6X1MB0GA1UdDgQWBBQJSP+bVAI23TCkb7PiL4n+X3fKmTCCBcoGA1UdIASCBcEwggW9MIIBEgYHYIE8AQEBATCCAQUwgaYGCCsGAQUFBwICMIGZHoGWAEkAbQBwAGwAZQBtAGUAbgB0AGEAIABsAGEAIABQAG8AbADtAHQAaQBjAGEAIABkAGUAIABsAGEAIABSAGEA7QB6ACAAQwBvAHMAdABhAHIAcgBpAGMAZQBuAHMAZQAgAGQAZQAgAEMAZQByAHQAaQBmAGkAYwBhAGMAaQDzAG4AIABEAGkAZwBpAHQAYQBsACAAdgAyMCkGCCsGAQUFBwIBFh1odHRwOi8vd3d3LmZpcm1hZGlnaXRhbC5nby5jcjAvBggrBgEFBQcCARYjaHR0cDovL3d3dy5taWNpdC5nby5jci9maXJtYWRpZ2l0YWwwggFPBghggTwBAQEBATCCAUEwgeIGCCsGAQUFBwICMIHVHoHSAEkAbQBwAGwAZQBtAGUAbgB0AGEAIABsAGEAIABQAG8AbADtAHQAaQBjAGEAIABkAGUAIABDAEEAIABFAG0AaQBzAG8AcgBhACAAcABhAHIAYQAgAFAAZQByAHMAbwBuAGEAIABGAO0AcwBpAGMAYQAgAHAAZQByAHQAZQBuAGUAYwBpAGUAbgB0AGUAIABhACAAbABhACAAUABLAEkAIABOAGEAYwBpAG8AbgBhAGwAIABkAGUAIABDAG8AcwB0AGEAIABSAGkAYwBhACAAdgAyMCkGCCsGAQUFBwIBFh1odHRwOi8vd3d3LmZpcm1hZGlnaXRhbC5nby5jcjAvBggrBgEFBQcCARYjaHR0cDovL3d3dy5taWNpdC5nby5jci9maXJtYWRpZ2l0YWwwggGmBghggTwBAQEBAjCCAZgwggE4BggrBgEFBQcCAjCCASoeggEmAEkAbQBwAGwAZQBtAGUAbgB0AGEAIABsAGEAIABQAG8AbABpAHQAaQBjAGEAIABwAGEAcgBhACAAYwBlAHIAdABpAGYAaQBjAGEAZABvACAAZABlACAAZgBpAHIAbQBhACAAZABpAGcAaQB0AGEAbAAgAGQAZQAgAHAAZQByAHMAbwBuAGEAcwAgAGYAaQBzAGkAYwBhAHMAIAAoAGMAaQB1AGQAYQBkAGEAbgBvAC8AcgBlAHMAaQBkAGUAbgB0AGUAKQAgAHAAZQByAHQAZQBuAGUAYwBpAGUAbgB0AGUAIABhACAAbABhACAAUABLAEkAIABOAGEAYwBpAG8AbgBhAGwAIABkAGUAIABDAG8AcwB0AGEAIABSAGkAYwBhACAAdgAyMCkGCCsGAQUFBwIBFh1odHRwOi8vd3d3LmZpcm1hZGlnaXRhbC5nby5jcjAvBggrBgEFBQcCARYjaHR0cDovL3d3dy5taWNpdC5nby5jci9maXJtYWRpZ2l0YWwwggGmBghggTwBAQEBAzCCAZgwggE4BggrBgEFBQcCAjCCASoeggEmAEkAbQBwAGwAZQBtAGUAbgB0AGEAIABsAGEAIABQAG8AbABpAHQAaQBjAGEAIABwAGEAcgBhACAAYwBlAHIAdABpAGYAaQBjAGEAZABvACAAZABlACAAYQB1AHQAZQBuAHQAaQBjAGEAYwBpAG8AbgAgAGQAZQAgAHAAZQByAHMAbwBuAGEAcwAgAGYAaQBzAGkAYwBhAHMAIAAoAGMAaQB1AGQAYQBkAGEAbgBvAC8AcgBlAHMAaQBkAGUAbgB0AGUAKQAgAHAAZQByAHQAZQBuAGUAYwBpAGUAbgB0AGUAIABhACAAbABhACAAUABLAEkAIABOAGEAYwBpAG8AbgBhAGwAIABkAGUAIABDAG8AcwB0AGEAIABSAGkAYwBhACAAdgAyMCkGCCsGAQUFBwIBFh1odHRwOi8vd3d3LmZpcm1hZGlnaXRhbC5nby5jcjAvBggrBgEFBQcCARYjaHR0cDovL3d3dy5taWNpdC5nby5jci9maXJtYWRpZ2l0YWwwGQYJKwYBBAGCNxQCBAweCgBTAHUAYgBDAEEwCwYDVR0PBAQDAgGGMBIGA1UdEwEB/wQIMAYBAf8CAQAwHwYDVR0jBBgwFoAUaJ1pNsuEbnvqk2EZ/1gwHdX/XMswgeoGA1UdHwSB4jCB3zCB3KCB2aCB1oZmaHR0cDovL3d3dy5maXJtYWRpZ2l0YWwuZ28uY3IvcmVwb3NpdG9yaW8vQ0ElMjBQT0xJVElDQSUyMFBFUlNPTkElMjBGSVNJQ0ElMjAtJTIwQ09TVEElMjBSSUNBJTIwdjIuY3JshmxodHRwOi8vd3d3Lm1pY2l0LmdvLmNyL2Zpcm1hZGlnaXRhbC9yZXBvc2l0b3Jpby9DQSUyMFBPTElUSUNBJTIwUEVSU09OQSUyMEZJU0lDQSUyMC0lMjBDT1NUQSUyMFJJQ0ElMjB2Mi5jcmwwgf4GCCsGAQUFBwEBBIHxMIHuMHIGCCsGAQUFBzAChmZodHRwOi8vd3d3LmZpcm1hZGlnaXRhbC5nby5jci9yZXBvc2l0b3Jpby9DQSUyMFBPTElUSUNBJTIwUEVSU09OQSUyMEZJU0lDQSUyMC0lMjBDT1NUQSUyMFJJQ0ElMjB2Mi5jcnQweAYIKwYBBQUHMAKGbGh0dHA6Ly93d3cubWljaXQuZ28uY3IvZmlybWFkaWdpdGFsL3JlcG9zaXRvcmlvL0NBJTIwUE9MSVRJQ0ElMjBQRVJTT05BJTIwRklTSUNBJTIwLSUyMENPU1RBJTIwUklDQSUyMHYyLmNydDANBgkqhkiG9w0BAQ0FAAOCAgEAM6JXv1xaqoFHWc8wl4tKrmmWnsYczBcNEN/0bRKkh7sw2ZC4RJmz6z0GpP/qEzicFRTCE7C6gehhL7nDNTC/JhXLPAG0NRWxX36KvkvcQA/WXMy80h6SCWnsecFGfF9tPhjQqWykYxfeZl1REj54GXl44ReU+2B8twObeov4G8sHG1nsSR4AhFeVCRBXnSNIWUfqayTiijwU6lgbV3RSh3mNQivZonfBi3DY4ObM2XvnIaBsymfEj0oykCNn+Tx/hIsJ0Z5F9cQd4V5SwaCYggVOtwM+HuZuQitefIR2z1lfw9QoOyvCjdPkRwkHm+Mp3TlDyyItRjaWO676KF6Uiv/f0C1MW1VzWlF0EXoHoKqy9lrrrnt3EadGIUINQW0NMHnJAUNzM92ETUaM/f1vfW6fGuW+IToekCh6rQzkpW/z5BPY1ugLSHiGJYDuSRUqpbqZO3gFrVN/KEAjAg/jZCh1gGoG/eKphNF88mb1d30JV9lbbcLzqRWuhVzgaH5RzNyf/fR1JVjlbVfqmsPw1xehDOd7QcNxW9SRFmEuiJH6sho/k8erKm4K/LP5jqJjHgtT9zqYwL+Y+Ntipe+9TuRDytFQ2wjsEji14N5h00XXPoW8wn7TdywkVAkq0IUUa1DqSDUwybgZOGrGS5tIq71yPPOvvcaYwm7RJf/PQkI=</xd:EncapsulatedX509Certificate>
            <xd:EncapsulatedX509Certificate>MIIMrDCCCpSgAwIBAgITTgAAAAJzjeZ3/o5oQAAAAAAAAjANBgkqhkiG9w0BAQ0FADBzMRkwFwYDVQQFExBDUEotMi0xMDAtMDk4MzExMQ0wCwYDVQQLEwREQ0ZEMQ8wDQYDVQQKEwZNSUNJVFQxCzAJBgNVBAYTAkNSMSkwJwYDVQQDEyBDQSBSQUlaIE5BQ0lPTkFMIC0gQ09TVEEgUklDQSB2MjAeFw0xNTAyMjUxODA4MzhaFw0zMTAyMjUxODE4MzhaMH0xGTAXBgNVBAUTEENQSi0yLTEwMC0wOTgzMTExCzAJBgNVBAYTAkNSMQ8wDQYDVQQKEwZNSUNJVFQxDTALBgNVBAsTBERDRkQxMzAxBgNVBAMTKkNBIFBPTElUSUNBIFBFUlNPTkEgRklTSUNBIC0gQ09TVEEgUklDQSB2MjCCAiIwDQYJKoZIhvcNAQEBBQADggIPADCCAgoCggIBANkkXhbXpjPWMmmjmKLZBpk+EsM/nBp0JgPBtQFmnmA0d4fPlKXy8/sD0buS1QRDZZAerSvprfyaiKPAEpZpOWCl2fu46MQyyTa1DjH/ellvjADlOueC3p3O9qG5JIUrhuLTcx5G+eYyoJIURNob9O4Ur52+eTOYYqvJIYomKLc+/2pbJ0SApv+2m3p3oAp2SjTeWTMKVH6sPgqMD2izWJ3xChCefu2yec7NYaGjS1aMefYDIN2uklX7IhBTf9ErGGIPQ6Jmgoe5GvYfLB7O1BgaTcC3ZIwvGfoAowfiRYOzLfnuxuuTkUWFfafcYJTUYEkZimHeyEWh41M+kOkZE/q5jwQkfgTLGV+UQpVGMKSkzsW5EdgcI51ynZBkunnJsglTys66EEfAnoLr3uhiS67AE2Qqvvp7NOUUG1YCm7WOyEvVt1QbZUlkLZRxhlF5SKjmzhqruisBfmUz6tX6WO3EJyNT5N62YwQxSULOatx90ztuxzCHHhCcoh3xOWhWYtTwx4F2QDiRqfXfyTw9Te4CGlzmOYSQIdnOeTUTkDZ3WOxs2bAGgmGQQL+WtzIW3qj2xtspV4F7owwjlG+jhNHJzbjVxoYJoUJmyR8NCBYkdl/iNxewSUcOseZz+VVvlYJrcI1pRuJ1cnhyvWF/ymc8N1ZGtUMauSelr1tBGakNAgMBAAGjggctMIIHKTAQBgkrBgEEAYI3FQEEAwIBADAdBgNVHQ4EFgQUaJ1pNsuEbnvqk2EZ/1gwHdX/XMswggTcBgNVHSAEggTTMIIEzzCCARQGB2CBPAEBAQEwggEHMIGmBggrBgEFBQcCAjCBmR6BlgBJAG0AcABsAGUAbQBlAG4AdABhACAAbABhACAAUABvAGwAaQB0AGkAYwBhACAAZABlACAAbABhACAAUgBhAGkAegAgAEMAbwBzAHQAYQByAHIAaQBjAGUAbgBzAGUAIABkAGUAIABDAGUAcgB0AGkAZgBpAGMAYQBjAGkAbwBuACAARABpAGcAaQB0AGEAbAAgAHYAMjAqBggrBgEFBQcCARYeaHR0cDovL3d3dy5maXJtYWRpZ2l0YWwuZ28uY3IAMDAGCCsGAQUFBwIBFiRodHRwOi8vd3d3Lm1pY2l0LmdvLmNyL2Zpcm1hZGlnaXRhbAAwggFVBghggTwBAQEBATCCAUcwgeYGCCsGAQUFBwICMIHZHoHWAEkAbQBwAGwAZQBtAGUAbgB0AGEAIABsAGEAIABwAG8AbABpAHQAaQBjAGEAIABkAGUAIABDAEEAIABFAG0AaQBzAG8AcgBhACAAcABhAHIAYQAgAFAAZQByAHMAbwBuAGEAcwAgAEYAaQBzAGkAYwBhAHMAIABwAGUAcgB0AGUAbgBlAGMAaQBlAG4AdABlACAAYQAgAGwAYQAgAFAASwBJACAATgBhAGMAaQBvAG4AYQBsACAAZABlACAAQwBvAHMAdABhACAAUgBpAGMAYQAgAHYAMjAqBggrBgEFBQcCARYeaHR0cDovL3d3dy5maXJtYWRpZ2l0YWwuZ28uY3IAMDAGCCsGAQUFBwIBFiRodHRwOi8vd3d3Lm1pY2l0LmdvLmNyL2Zpcm1hZGlnaXRhbAAwggErBghggTwBAQEBAjCCAR0wgbwGCCsGAQUFBwICMIGvHoGsAEkAbQBwAGwAZQBtAGUAbgB0AGEAIABsAGEAIABwAG8AbABpAHQAaQBjAGEAIABwAGEAcgBhACAAZgBpAHIAbQBhACAAZABpAGcAaQB0AGEAbAAgAGQAZQAgAHAAZQByAHMAbwBuAGEAcwAgAGYAaQBzAGkAYwBhAHMAIAAoAGMAaQB1AGQAYQBkAGEAbgBvAC8AcgBlAHMAaQBkAGUAbgB0AGUAKQAgAHYAMjAqBggrBgEFBQcCARYeaHR0cDovL3d3dy5maXJtYWRpZ2l0YWwuZ28uY3IAMDAGCCsGAQUFBwIBFiRodHRwOi8vd3d3Lm1pY2l0LmdvLmNyL2Zpcm1hZGlnaXRhbAAwggErBghggTwBAQEBAzCCAR0wgbwGCCsGAQUFBwICMIGvHoGsAEkAbQBwAGwAZQBtAGUAbgB0AGEAIABsAGEAIABwAG8AbABpAHQAaQBjAGEAIABwAGEAcgBhACAAYQB1AHQAZQBuAHQAaQBjAGEAYwBpAG8AbgAgAGQAZQAgAHAAZQByAHMAbwBuAGEAcwAgAGYAaQBzAGkAYwBhAHMAIAAoAGMAaQB1AGQAYQBkAGEAbgBvAC8AcgBlAHMAaQBkAGUAbgB0AGUAKQAgAHYAMjAqBggrBgEFBQcCARYeaHR0cDovL3d3dy5maXJtYWRpZ2l0YWwuZ28uY3IAMDAGCCsGAQUFBwIBFiRodHRwOi8vd3d3Lm1pY2l0LmdvLmNyL2Zpcm1hZGlnaXRhbAAwGQYJKwYBBAGCNxQCBAweCgBTAHUAYgBDAEEwCwYDVR0PBAQDAgGGMA8GA1UdEwEB/wQFMAMBAf8wHwYDVR0jBBgwFoAU4PL+fcRETlDkNf0IiY9OhBlEM0AwgdIGA1UdHwSByjCBxzCBxKCBwaCBvoZaaHR0cDovL3d3dy5maXJtYWRpZ2l0YWwuZ28uY3IvcmVwb3NpdG9yaW8vQ0ElMjBSQUlaJTIwTkFDSU9OQUwlMjAtJTIwQ09TVEElMjBSSUNBJTIwdjIuY3JshmBodHRwOi8vd3d3Lm1pY2l0LmdvLmNyL2Zpcm1hZGlnaXRhbC9yZXBvc2l0b3Jpby9DQSUyMFJBSVolMjBOQUNJT05BTCUyMC0lMjBDT1NUQSUyMFJJQ0ElMjB2Mi5jcmwwgeYGCCsGAQUFBwEBBIHZMIHWMGYGCCsGAQUFBzAChlpodHRwOi8vd3d3LmZpcm1hZGlnaXRhbC5nby5jci9yZXBvc2l0b3Jpby9DQSUyMFJBSVolMjBOQUNJT05BTCUyMC0lMjBDT1NUQSUyMFJJQ0ElMjB2Mi5jcnQwbAYIKwYBBQUHMAKGYGh0dHA6Ly93d3cubWljaXQuZ28uY3IvZmlybWFkaWdpdGFsL3JlcG9zaXRvcmlvL0NBJTIwUkFJWiUyME5BQ0lPTkFMJTIwLSUyMENPU1RBJTIwUklDQSUyMHYyLmNydDANBgkqhkiG9w0BAQ0FAAOCAgEAv5rU86FMttoAqCsAJGUQl7DboiQosF/FAvhX0YhsfYWRyUL5BOmuWjIMNuljuU5Lc6BR5eWePSUkOe3acDzslBkUjKzyNRZNQA7IXkuVs1arFT5djjhGiCdzwH7+rFekbNxicdhWJSJ7Fge5dMTkErgDJDERAWfePgzg55hacoTCgX0RkBQDZ08UJMVNgNuogfGGfXYgliwoFj4SnwktHjJHmAptQyLi+tCrt4VWr8+G34FFL51bAvio+RABqD7nu26cnnyNvZ5Ce4oMIcPxUkMX/LINqOFUjY75CcBhovqUJYEobbR9cvMcu3EC2su5asHDWjZxiUQrvSRHvH+7jNYuSk84THfiNcZq99o9ra/pG3ufO07ox1IHDDlX6LX6lTt6DbKw+5Z5L9I4GphhcxWxIdeNmg7xq60Cfy02sqLHeelOoweJLr97rliieeZkXXkGRN62z+1/ZcdS4gj1v+JKHiYLquTkxZFVCo/GmjC5IfUV5SrwtF7vfsJF9HkdaEcsQ9iuKOS28OR4vR0baEsCvlMotJn3jMFbFYO/v/e9P/79T3e+cVi/Va//avW1jxgCQGvTkca6RfqTr3WkMrnwZhHBvTvu0utoIRruw4vpbboFbrm6kkRbMYlA7YopUEBsMW+iqjp6jzifnlluqriqPuBAfmTv8ASr8JE8Ytw=</xd:EncapsulatedX509Certificate>
            <xd:EncapsulatedX509Certificate>MIIFwTCCA6mgAwIBAgIQdLjPY4+rcrxGwdK6zQAFDDANBgkqhkiG9w0BAQ0FADBzMRkwFwYDVQQFExBDUEotMi0xMDAtMDk4MzExMQ0wCwYDVQQLEwREQ0ZEMQ8wDQYDVQQKEwZNSUNJVFQxCzAJBgNVBAYTAkNSMSkwJwYDVQQDEyBDQSBSQUlaIE5BQ0lPTkFMIC0gQ09TVEEgUklDQSB2MjAeFw0xNTAyMjQyMjE5NTVaFw0zOTAyMjQyMjI4NDRaMHMxGTAXBgNVBAUTEENQSi0yLTEwMC0wOTgzMTExDTALBgNVBAsTBERDRkQxDzANBgNVBAoTBk1JQ0lUVDELMAkGA1UEBhMCQ1IxKTAnBgNVBAMTIENBIFJBSVogTkFDSU9OQUwgLSBDT1NUQSBSSUNBIHYyMIICIjANBgkqhkiG9w0BAQEFAAOCAg8AMIICCgKCAgEAwnQxZdkRRU4vV9xiuV3HStB/7o3GB95pZL/NgdVXrSc+X1hxGtwgwPyrc/SrLodUpXBYWD0zQNSQWkPpXkRoSa7guAjyHDpmfDkbRk2Oj414OpN3Etoehrw9pBWgHrFK1e5+oj2iHj1QRBUPlcyKJTz+DyOgvY2wC5Tgyxj4Fn2Tqy79Ck6UlerJgp8xRbPJwuF/2apBlzXu+/zvV3Pv2MMrPvSMpVK0oAw47TLpSzNRG3Z88V9PhPdkEyvqstdWQHiuFp49ulRvsr1cRdmkNptO0q6udPyej3k50Dl8IzhW1Uv5yPCKpxpDpoyy3X6HnfmZ470lbhzTZ12AQ392ansLLnO/ZOT4E9JB1M2UiZox8TdGe5RKDNQGK2GWJIQKDsIZqcVCmbGrCRPxCOtC/NwILxQCu8k1TkeH8SlrkwiBMsoCu5qeNrkarQxEYcVNXyw0rAaofaNL/42a5x7ulg78bNFBMj3vXM81WyFt+K3Ef+Zzd94ib/iOuzajKCIxiI+lp0PaNiVgj4a3h5BJM74umhCv0U+TAqIljp5QqPJvikcT4PgU4OS9/kCNxpKYqHJzRoijHWeA+EOSlAnuztya9KQLzmzoC/gQ4hqVfk2UNQ57DKdkuPbBTFvCSTjzRV+J7lfpci+WhT1BCRgUKSIwGEHYOm1dvjWOydRQBzcCAwEAAaNRME8wCwYDVR0PBAQDAgGGMA8GA1UdEwEB/wQFMAMBAf8wHQYDVR0OBBYEFODy/n3ERE5Q5DX9CImPToQZRDNAMBAGCSsGAQQBgjcVAQQDAgEAMA0GCSqGSIb3DQEBDQUAA4ICAQBJ5nSJMjsLLttbQWOESI3JjGtP7LIEIQCMAjM7WJTmUDMK1Xd+LKGq/vMzv0OnlCVsM4D7pnpWyEU30n9BvwCk4/bcp/ka/NBbE0fXNVF2px0T369RmfSBR32+y67kwfV9wT2lsm1M6faOCtLXgOe0UaCD5shbegU8RQhk2owSQTj6ZeXKQSnr5dv6z4nE5hFUFCMWYvbO9Lq9EyzzzMOEbV4fOu9PVgPQ5wARzJ0pf0evH9SnId5Y1nvSAYkHPgoiqiaSlcy9nN2C+QHwvt89nIH4krkSp0bLjX7ww8UgSzJnmrwWrjqt0c+OpOEkBlkmz2WeRK6G7fvov8SFSjZkMaiAKRHbxAuDSs+HAG9xzrI7OjvaLuVq5w0r3p77XT70Hiv6M/8ysMP3FpjNcK8xHjtOupjqVhK+KqBAhC8Z7fIyPH8U2vXPexCO449G930dnK4S8S6CpCh4bdRuZg/n+vRa9Cf/GheO56aANt+unoPf1tfYhKcFGx40lSBxoQtx6eR8TMhuQBJBwd4IRG/cy6ysE0vF2WKikc+m7a8vJYk+Did3n3nHKFKABh0Fdf6Id1/KiyXO0ivm1xR7uK0mreiETRcWa7Pw2D1NllnuoIyx1gsc0eYmZnZC5lV7VBt1xfpCyaRtmcqU7Jzvk/rl9U8rMSpaOcySGf15dGPVtQ==</xd:EncapsulatedX509Certificate>
          </xd:CertificateValues>
          <xd:SignatureTimeStamp>
            <CanonicalizationMethod Algorithm="http://www.w3.org/TR/2001/REC-xml-c14n-20010315"/>
            <xd:EncapsulatedTimeStamp>MIIK0QYJKoZIhvcNAQcCoIIKwjCCCr4CAQMxDzANBglghkgBZQMEAgEFADBzBgsqhkiG9w0BCRABBKBkBGIwYAIBAQYIYIE8AQEBAQUwMTANBglghkgBZQMEAgEFAAQgXCEEPCwtBC/PPqX8AwjqvxPmgOT3AVSVI+V0/xGXlp0CBCE/a1oYDzIwMjUwMzA1MjMyNzUzWjAEgAIB9AEB/6CCB8Iwgge+MIIFpqADAgECAhNpAAAABkizA8ZASsv4AAAAAAAGMA0GCSqGSIb3DQEBDQUAMIGAMRkwFwYDVQQFExBDUEotMi0xMDAtMDk4MzExMQswCQYDVQQGEwJDUjEPMA0GA1UEChMGTUlDSVRUMQ0wCwYDVQQLEwREQ0ZEMTYwNAYDVQQDEy1DQSBQT0xJVElDQSBTRUxMQURPIERFIFRJRU1QTyAtIENPU1RBIFJJQ0EgdjIwHhcNMjQwMzIwMTY0OTMxWhcNMzEwMjI1MjE1NzQzWjB0MRkwFwYDVQQFExBDUEotNC0wMDAtMDA0MDE3MQswCQYDVQQGEwJDUjEkMCIGA1UEChMbQkFOQ08gQ0VOVFJBTCBERSBDT1NUQSBSSUNBMQ0wCwYDVQQLEwQwMDAxMRUwEwYDVQQDEwxUU0EgU0lOUEUgdjMwggEiMA0GCSqGSIb3DQEBAQUAA4IBDwAwggEKAoIBAQDd302ZUnc6yAsf/8zVlz72GhkgDlKERDslo/vZpRtU1OvkCG4rE62wXhTvecFALoP/VZrUgtAD66y9r29MDq9a7CRE0/I8uetV6Yt/DhB0zy08g83a7NUqwXLM21In0SVGxgEJnVku+QtUNz5KIf0w+Q9wzp3hBBpeVOmDRyOendOQDFVattNaG9UERrqqD18f+ZbiEQLEaGbcnAdt/u9tWOmSF769/LfiUspzSJFPT5ILoZWbtTXaG+V0bXiwLyQgQesL9ASvAn5BlSBDeDVwGnQ+cZVNoXzaeol+qm749NdsdgtH3kRaVbNi66t2Gh25X80enceMng/QtaQXdjOtAgMBAAGjggM6MIIDNjCBugYDVR0gBIGyMIGvMIGsBghggTwBAQEBBTCBnzBwBggrBgEFBQcCAjBkHmIASQBtAHAAbABlAG0AZQBuAHQAYQAgAGwAYQAgAEEAdQB0AG8AcgBpAGQAYQBkACAAZABlACAARQBzAHQAYQBtAHAAYQBkAG8AIABkAGUAIABUAGkAZQBtAHAAbwAgAHYAMzArBggrBgEFBQcCARYfaHR0cDovL3RzYS5zaW5wZS5maS5jci90c2FodHRwLzAWBgNVHSUBAf8EDDAKBggrBgEFBQcDCDAOBgNVHQ8BAf8EBAMCBsAwHQYDVR0OBBYEFIJ8NgzOR7R8XR0Qgmmt5fcK41hwMB8GA1UdIwQYMBaAFLC74AguSxNo8NCARANnpD//JWP2MIH0BgNVHR8EgewwgekwgeaggeOggeCGa2h0dHA6Ly93d3cuZmlybWFkaWdpdGFsLmdvLmNyL3JlcG9zaXRvcmlvL0NBJTIwUE9MSVRJQ0ElMjBTRUxMQURPJTIwREUlMjBUSUVNUE8lMjAtJTIwQ09TVEElMjBSSUNBJTIwdjIuY3JshnFodHRwOi8vd3d3Lm1pY2l0LmdvLmNyL2Zpcm1hZGlnaXRhbC9yZXBvc2l0b3Jpby9DQSUyMFBPTElUSUNBJTIwU0VMTEFETyUyMERFJTIwVElFTVBPJTIwLSUyMENPU1RBJTIwUklDQSUyMHYyLmNybDCCAQgGCCsGAQUFBwEBBIH7MIH4MHcGCCsGAQUFBzAChmtodHRwOi8vd3d3LmZpcm1hZGlnaXRhbC5nby5jci9yZXBvc2l0b3Jpby9DQSUyMFBPTElUSUNBJTIwU0VMTEFETyUyMERFJTIwVElFTVBPJTIwLSUyMENPU1RBJTIwUklDQSUyMHYyLmNydDB9BggrBgEFBQcwAoZxaHR0cDovL3d3dy5taWNpdC5nby5jci9maXJtYWRpZ2l0YWwvcmVwb3NpdG9yaW8vQ0ElMjBQT0xJVElDQSUyMFNFTExBRE8lMjBERSUyMFRJRU1QTyUyMC0lMjBDT1NUQSUyMFJJQ0ElMjB2Mi5jcnQwDAYDVR0TAQH/BAIwADANBgkqhkiG9w0BAQ0FAAOCAgEASwJewvhTnyIVu3f4DuhDM58hIwnwIkw13t4QMXkDkPF+tRdoK2Or3yjOhSRkB8J3XGFCG2wZhV7nmlw4sigEScceMePIZWa2HDBBDasx34F6N/MqBETx+hPI7Su/V2qnFdaseYts8ScPgtCFJBkpexuHy3/GmfdxxgmfT1DSxXYB707aDXs2DJG7PsK121RYEjRMsEPmv1//7YG3eJrQkUQ0wTdpNE9Z1yd4BBJeOW/jP42Cc80NkYsXnOpPn2od02oB1z2nI1mK+eP3MYmlBbHBTEf/c5OQ9uDbs+IcSR6fB3s9pnMUwZoRRwfde7xQR/XJnsNzmq/wXhhH6uMehsJRUWMYE0j3ZXgH6FEDFhqN/0uJ2vScOuE/YNov1nPftI4mI0tf+aAaXRuS7wy0WXwW/Nqg5vPF3xcWL6yMY9rSbAaLSLkzHJmVD6uLE9Suq3pt4uYZifdoVPNFXoTOjTWxmtTQOTUNGOY4p/0tmMiOl5gILGnVuPiOLzbPL4YfKFtmW5ijoc2WAon6Fz7W+2jv4hvgTec8JCW/lQm0a+zk/j+jrgaSgYg+cnH9syb3aWu7wu7SpKUWili9pA1Ks6N3M3oRY5/SvlnL+1CjVZ++sffrN3e89+Gj3WMYLy920yS7pugL6NzBc4oZHa9RwvAD38L0V26hvTpjCS0yXssxggJrMIICZwIBATCBmDCBgDEZMBcGA1UEBRMQQ1BKLTItMTAwLTA5ODMxMTELMAkGA1UEBhMCQ1IxDzANBgNVBAoTBk1JQ0lUVDENMAsGA1UECxMERENGRDE2MDQGA1UEAxMtQ0EgUE9MSVRJQ0EgU0VMTEFETyBERSBUSUVNUE8gLSBDT1NUQSBSSUNBIHYyAhNpAAAABkizA8ZASsv4AAAAAAAGMA0GCWCGSAFlAwQCAQUAoIGkMBoGCSqGSIb3DQEJAzENBgsqhkiG9w0BCRABBDAcBgkqhkiG9w0BCQUxDxcNMjUwMzA1MjMyNzUzWjAvBgkqhkiG9w0BCQQxIgQgjUxWYgnXzrpF79Hb3IOUkYgVisucrInK0XX3qP60PAgwNwYLKoZIhvcNAQkQAi8xKDAmMCQwIgQgrKszXYj6Q2nTJpWV/NZakemXG2IrBO983WoSsYOW808wDQYJKoZIhvcNAQEBBQAEggEAgg9cdeAgrfmOsm15Mi3QPplwdfFJHa72GATaGYjYaSuLf/NQi7IZ5ShGYCKdDRNgJGl4O175uEh4eXDl714zh4nMCt4LtMb9kfdQqojvxvW8j3mzKOLaomga+w8fkxHvTr66IqJ48S9W4fs667/4QtGvn04pfuxbFezkgMUdWqj/79yGBL+x/3FDwiAw3mZBBHvdQl/jbbtWFGVN2wQ4il7+tdtxIByBf15+EooOd76xy+dnHQDdkfKdm5z5XcwGQqq7+YhiRWM56zX5lEh/LxRyazikxV8Trcp7cC6SJwt6/KmbuRehdHSx7x7iqwYiv/rSTWAi/jRkGT+iBytS3g==</xd:EncapsulatedTimeStamp>
          </xd:SignatureTimeStamp>
          <TimeStampValidationData xmlns="http://uri.etsi.org/01903/v1.4.1#">
            <xd:CertificateValues>
              <xd:EncapsulatedX509Certificate>MIILkzCCCXugAwIBAgITTgAAAASYOR/4A7hb3AAAAAAABDANBgkqhkiG9w0BAQ0FADBzMRkwFwYDVQQFExBDUEotMi0xMDAtMDk4MzExMQ0wCwYDVQQLEwREQ0ZEMQ8wDQYDVQQKEwZNSUNJVFQxCzAJBgNVBAYTAkNSMSkwJwYDVQQDEyBDQSBSQUlaIE5BQ0lPTkFMIC0gQ09TVEEgUklDQSB2MjAeFw0xNTAyMjUyMTQ3NDNaFw0zMTAyMjUyMTU3NDNaMIGAMRkwFwYDVQQFExBDUEotMi0xMDAtMDk4MzExMQswCQYDVQQGEwJDUjEPMA0GA1UEChMGTUlDSVRUMQ0wCwYDVQQLEwREQ0ZEMTYwNAYDVQQDEy1DQSBQT0xJVElDQSBTRUxMQURPIERFIFRJRU1QTyAtIENPU1RBIFJJQ0EgdjIwggIiMA0GCSqGSIb3DQEBAQUAA4ICDwAwggIKAoICAQC2m5S5sYbQiWTklYT8+i9PCNAXS/Mw/TByDhY7zNP7WyJtPSUnSbQRLdQ3hMPuJ6iVgoZWNKx1TJ7MzNVPOv713eEcqqDm69XWSSaQJEz3HbTAVC23V3PJcEuuQfJuKZ+7YP2VMMhBj73UoJdQqMx3nJpECJDjzCrCZHEPtusDRa1+CEmm61ghSDKwUvjow98rkuBvu837MWb3iDj9y8KbbKvme4CPRiAnmZv9N8H5q1zrO6EmWX46+z4ofkUji7flDLzVxCG9b3irrGf7ig+IzfXBBqyr/OLNg32xKZNdezbSKDRsjHxQMpeS6vHu+spOPK65ujLhjTLNHF5v31x+fFPiz++Iz1DoUfTpEz/GlB3Z6HceP2eKgghwOrEgzZ9sT+l0aGxolASLeiiyW73TWyuL1ubRPaJV41ZfFzgZcb7b/LDei31claIEm+OMPEF1s5dfjsAByXqQCl0UUuTYqaBT8N8OC7qh/KZYQx4jbdgl2vvgR/bnaD1VO6AEbySBHW7sG1XgDkjKsPZr2EtnacZ6pdAlAI69pYPabwOo5wvJhKhFXh3ymhV5JNThCpbqGX+7x1eL8eTfelvsbmmnZtS5+Rtol9bsSLG/BAwhNHJmFHvnbper5cHJ4TPmz+k0aveKM2i+yGeRcp/0N5ZOKoWCia4apU7RcBZnTFVFfQIDAQABo4IGEDCCBgwwEAYJKwYBBAGCNxUBBAMCAQAwHQYDVR0OBBYEFLC74AguSxNo8NCARANnpD//JWP2MIIDvwYDVR0gBIIDtjCCA7IwggEUBgdggTwBAQEBMIIBBzCBpgYIKwYBBQUHAgIwgZkegZYASQBtAHAAbABlAG0AZQBuAHQAYQAgAGwAYQAgAFAAbwBsAGkAdABpAGMAYQAgAGQAZQAgAGwAYQAgAFIAYQBpAHoAIABDAG8AcwB0AGEAcgByAGkAYwBlAG4AcwBlACAAZABlACAAQwBlAHIAdABpAGYAaQBjAGEAYwBpAG8AbgAgAEQAaQBnAGkAdABhAGwAIAB2ADIwKgYIKwYBBQUHAgEWHmh0dHA6Ly93d3cuZmlybWFkaWdpdGFsLmdvLmNyADAwBggrBgEFBQcCARYkaHR0cDovL3d3dy5taWNpdC5nby5jci9maXJtYWRpZ2l0YWwAMIIBWwYIYIE8AQEBAQEwggFNMIHsBggrBgEFBQcCAjCB3x6B3ABJAG0AcABsAGUAbQBlAG4AdABhACAAbABhACAAUABvAGwAaQB0AGkAYwBhACAAYwBvAG0AbwAgAEMAQQAgAEUAbQBpAHMAbwByAGEAIABwAGEAcgBhACAAUwBlAGwAbABhAGQAbwAgAGQAZQAgAFQAaQBlAG0AcABvACAAcABlAHIAdABlAG4AZQBjAGkAZQBuAHQAZQAgAGEAIABsAGEAIABQAEsASQAgAE4AYQBjAGkAbwBuAGEAbAAgAGQAZQAgAEMAbwBzAHQAYQAgAFIAaQBjAGEAIAB2ADIwKgYIKwYBBQUHAgEWHmh0dHA6Ly93d3cuZmlybWFkaWdpdGFsLmdvLmNyADAwBggrBgEFBQcCARYkaHR0cDovL3d3dy5taWNpdC5nby5jci9maXJtYWRpZ2l0YWwAMIIBNwYIYIE8AQEBAQUwggEpMIHIBggrBgEFBQcCAjCBux6BuABJAG0AcABsAGUAbQBlAG4AdABhACAAbABhACAAUABvAGwAaQB0AGkAYwBhACAAZABlACAAUwBlAGwAbABhAGQAbwAgAGQAZQAgAFQAaQBlAG0AcABvACAAZABlAGwAIABTAGkAcwB0AGUAbQBhACAATgBhAGMAaQBvAG4AYQBsACAAZABlACAAQwBlAHIAdABpAGYAaQBjAGEAYwBpAG8AbgAgAEQAaQBnAGkAdABhAGwAIAB2ADIwKgYIKwYBBQUHAgEWHmh0dHA6Ly93d3cuZmlybWFkaWdpdGFsLmdvLmNyADAwBggrBgEFBQcCARYkaHR0cDovL3d3dy5taWNpdC5nby5jci9maXJtYWRpZ2l0YWwAMBkGCSsGAQQBgjcUAgQMHgoAUwB1AGIAQwBBMAsGA1UdDwQEAwIBhjAPBgNVHRMBAf8EBTADAQH/MB8GA1UdIwQYMBaAFODy/n3ERE5Q5DX9CImPToQZRDNAMIHSBgNVHR8EgcowgccwgcSggcGggb6GWmh0dHA6Ly93d3cuZmlybWFkaWdpdGFsLmdvLmNyL3JlcG9zaXRvcmlvL0NBJTIwUkFJWiUyME5BQ0lPTkFMJTIwLSUyMENPU1RBJTIwUklDQSUyMHYyLmNybIZgaHR0cDovL3d3dy5taWNpdC5nby5jci9maXJtYWRpZ2l0YWwvcmVwb3NpdG9yaW8vQ0ElMjBSQUlaJTIwTkFDSU9OQUwlMjAtJTIwQ09TVEElMjBSSUNBJTIwdjIuY3JsMIHmBggrBgEFBQcBAQSB2TCB1jBmBggrBgEFBQcwAoZaaHR0cDovL3d3dy5maXJtYWRpZ2l0YWwuZ28uY3IvcmVwb3NpdG9yaW8vQ0ElMjBSQUlaJTIwTkFDSU9OQUwlMjAtJTIwQ09TVEElMjBSSUNBJTIwdjIuY3J0MGwGCCsGAQUFBzAChmBodHRwOi8vd3d3Lm1pY2l0LmdvLmNyL2Zpcm1hZGlnaXRhbC9yZXBvc2l0b3Jpby9DQSUyMFJBSVolMjBOQUNJT05BTCUyMC0lMjBDT1NUQSUyMFJJQ0ElMjB2Mi5jcnQwDQYJKoZIhvcNAQENBQADggIBADnF0LdoBRhNynIHrWcNmRTmX3HqQBdO7rIIqhZvDdfVj/Ew2Io73K/eW3DRI28HmV545pRKxU5lKeZy7szI+W8+ZTApBGZgQErw5Klfk20b2bul15OEYphIz3d1NC2lQG5PggpO9KQtHEMeGCDx569UKsYekBaWfz7q7V7a+k4xFGKJFNyKQP0HAsmpfLSuJvqRrEORuQpNRxGzljIF3N1VTwzFTnW2sH7DBVoH3a/Viggs8BXqBpp2bqdfUJKiwgCmY//9fBP1zLiyEKthG1lKmzs06OdjmWeqL/6QBlfBbQtecqrfHIfJAnkwsIGXGLd39cM0jAZFnENl2z5unJnHdCLnxro/ct06E7bYJ4MJcWA9s4IrDREHjSAO4PczDzE0W/a0cpGDdYGvXIuH3qRV1LutTmecxC5+mALhBEWV1JAAr0W7LAWTRBtwjHNas9AVxb4SOGbtEV9jabics2QqNU08PiMROjuM/qnKACR5euRZG6k8eP7ft1n3ufHmP9FpPz5jWF37m4ciVm/3VJTA/RvBkzwGFdISOyOUx0Ei4wx8z2MeGaa0ZEhY7kwOugT6Jsi/npc/tVcDxCo35g4cz47tFkY4r2hoUTPqvrlStanbwdI5xD3P3j2Z7rVwal+R/Nx3Ma6EP+mf73m8w+KdZHrQbL/oXIB9A/GW+roN</xd:EncapsulatedX509Certificate>
              <xd:EncapsulatedX509Certificate>MIIFwTCCA6mgAwIBAgIQdLjPY4+rcrxGwdK6zQAFDDANBgkqhkiG9w0BAQ0FADBzMRkwFwYDVQQFExBDUEotMi0xMDAtMDk4MzExMQ0wCwYDVQQLEwREQ0ZEMQ8wDQYDVQQKEwZNSUNJVFQxCzAJBgNVBAYTAkNSMSkwJwYDVQQDEyBDQSBSQUlaIE5BQ0lPTkFMIC0gQ09TVEEgUklDQSB2MjAeFw0xNTAyMjQyMjE5NTVaFw0zOTAyMjQyMjI4NDRaMHMxGTAXBgNVBAUTEENQSi0yLTEwMC0wOTgzMTExDTALBgNVBAsTBERDRkQxDzANBgNVBAoTBk1JQ0lUVDELMAkGA1UEBhMCQ1IxKTAnBgNVBAMTIENBIFJBSVogTkFDSU9OQUwgLSBDT1NUQSBSSUNBIHYyMIICIjANBgkqhkiG9w0BAQEFAAOCAg8AMIICCgKCAgEAwnQxZdkRRU4vV9xiuV3HStB/7o3GB95pZL/NgdVXrSc+X1hxGtwgwPyrc/SrLodUpXBYWD0zQNSQWkPpXkRoSa7guAjyHDpmfDkbRk2Oj414OpN3Etoehrw9pBWgHrFK1e5+oj2iHj1QRBUPlcyKJTz+DyOgvY2wC5Tgyxj4Fn2Tqy79Ck6UlerJgp8xRbPJwuF/2apBlzXu+/zvV3Pv2MMrPvSMpVK0oAw47TLpSzNRG3Z88V9PhPdkEyvqstdWQHiuFp49ulRvsr1cRdmkNptO0q6udPyej3k50Dl8IzhW1Uv5yPCKpxpDpoyy3X6HnfmZ470lbhzTZ12AQ392ansLLnO/ZOT4E9JB1M2UiZox8TdGe5RKDNQGK2GWJIQKDsIZqcVCmbGrCRPxCOtC/NwILxQCu8k1TkeH8SlrkwiBMsoCu5qeNrkarQxEYcVNXyw0rAaofaNL/42a5x7ulg78bNFBMj3vXM81WyFt+K3Ef+Zzd94ib/iOuzajKCIxiI+lp0PaNiVgj4a3h5BJM74umhCv0U+TAqIljp5QqPJvikcT4PgU4OS9/kCNxpKYqHJzRoijHWeA+EOSlAnuztya9KQLzmzoC/gQ4hqVfk2UNQ57DKdkuPbBTFvCSTjzRV+J7lfpci+WhT1BCRgUKSIwGEHYOm1dvjWOydRQBzcCAwEAAaNRME8wCwYDVR0PBAQDAgGGMA8GA1UdEwEB/wQFMAMBAf8wHQYDVR0OBBYEFODy/n3ERE5Q5DX9CImPToQZRDNAMBAGCSsGAQQBgjcVAQQDAgEAMA0GCSqGSIb3DQEBDQUAA4ICAQBJ5nSJMjsLLttbQWOESI3JjGtP7LIEIQCMAjM7WJTmUDMK1Xd+LKGq/vMzv0OnlCVsM4D7pnpWyEU30n9BvwCk4/bcp/ka/NBbE0fXNVF2px0T369RmfSBR32+y67kwfV9wT2lsm1M6faOCtLXgOe0UaCD5shbegU8RQhk2owSQTj6ZeXKQSnr5dv6z4nE5hFUFCMWYvbO9Lq9EyzzzMOEbV4fOu9PVgPQ5wARzJ0pf0evH9SnId5Y1nvSAYkHPgoiqiaSlcy9nN2C+QHwvt89nIH4krkSp0bLjX7ww8UgSzJnmrwWrjqt0c+OpOEkBlkmz2WeRK6G7fvov8SFSjZkMaiAKRHbxAuDSs+HAG9xzrI7OjvaLuVq5w0r3p77XT70Hiv6M/8ysMP3FpjNcK8xHjtOupjqVhK+KqBAhC8Z7fIyPH8U2vXPexCO449G930dnK4S8S6CpCh4bdRuZg/n+vRa9Cf/GheO56aANt+unoPf1tfYhKcFGx40lSBxoQtx6eR8TMhuQBJBwd4IRG/cy6ysE0vF2WKikc+m7a8vJYk+Did3n3nHKFKABh0Fdf6Id1/KiyXO0ivm1xR7uK0mreiETRcWa7Pw2D1NllnuoIyx1gsc0eYmZnZC5lV7VBt1xfpCyaRtmcqU7Jzvk/rl9U8rMSpaOcySGf15dGPVtQ==</xd:EncapsulatedX509Certificate>
            </xd:CertificateValues>
            <xd:RevocationValues>
              <xd:CRLValues>
                <xd:EncapsulatedCRLValue>MIIDLDCCARQCAQEwDQYJKoZIhvcNAQENBQAwgYAxGTAXBgNVBAUTEENQSi0yLTEwMC0wOTgzMTExCzAJBgNVBAYTAkNSMQ8wDQYDVQQKEwZNSUNJVFQxDTALBgNVBAsTBERDRkQxNjA0BgNVBAMTLUNBIFBPTElUSUNBIFNFTExBRE8gREUgVElFTVBPIC0gQ09TVEEgUklDQSB2MhcNMjUwMjI4MTkwMTExWhcNMjUwNDI5MDcyMTExWqBfMF0wHwYDVR0jBBgwFoAUsLvgCC5LE2jw0IBEA2ekP/8lY/YwEAYJKwYBBAGCNxUBBAMCAQAwCgYDVR0UBAMCAT8wHAYJKwYBBAGCNxUEBA8XDTI1MDQyODE5MTExMVowDQYJKoZIhvcNAQENBQADggIBAIjTzTUCSVkK9/+dau3rz2TMnrHfFmegqPXhGGiFZX6qNjiZVkuNHwvlQ9i+nqf+RGmr40m2gVko2zWgrrKTBWenT8QNCHlLCRirI02CKweqC06BdnA+czv/CUxuXp/y3ol78pc/P4SfIN/xT5zPI8eXsOjpTqgcvxZC0a0rWOqVF7Le5YvjKbJ7MdDu25L9RqPTXTKmQVBRUkQQiTvApf+ma+NoARe8J+n6v2aT7fHfu/9yV0mXMz1Pe8VfHk39LbH9I4Um1Gji7ewl7Eo/MgM5yA5+/89/BjTx9eQnIaFHJri+PSnnRAytORXPtggpU/fZGMYJvDcbEwxzb1B7teyXlmKkCkutcFCf7N+3QCuAWLYYe1l20bnvUbjlxdM5lBHpdpZVeOqJLVyKflwaJKqp8N3e+jZa2l23573MOgKkW/xq85drNFdqZSZMUM7o/CuKX2oJhy4poR7X+SnVFjV0Ulz/NGYXpA4TYcwZV8oKy7/galsmMhp9F7au32eNO+deYO3nvIu829cnmn6JdVR+L21Vt84w38sH9gfvDdmt04CIO0Wy1canXMve/zElDLy3qDghlOs3HahM7Dcu0+2X5ggYX3xYSGUlZL84dxvbE+MjINjwdHXWZ5QF8W7MmXF6Wt+J1SiHaygS5t0Y6pc5AHMNjxVx4rG8eOYw3kuc</xd:EncapsulatedCRLValue>
                <xd:EncapsulatedCRLValue>MIIDHjCCAQYCAQEwDQYJKoZIhvcNAQENBQAwczEZMBcGA1UEBRMQQ1BKLTItMTAwLTA5ODMxMTENMAsGA1UECxMERENGRDEPMA0GA1UEChMGTUlDSVRUMQswCQYDVQQGEwJDUjEpMCcGA1UEAxMgQ0EgUkFJWiBOQUNJT05BTCAtIENPU1RBIFJJQ0EgdjIXDTI1MDEwODE2NDc1NloXDTI1MDUwOTA1MDc1NlqgXzBdMB8GA1UdIwQYMBaAFODy/n3ERE5Q5DX9CImPToQZRDNAMBAGCSsGAQQBgjcVAQQDAgEAMAoGA1UdFAQDAgEjMBwGCSsGAQQBgjcVBAQPFw0yNTA1MDgxNjU3NTZaMA0GCSqGSIb3DQEBDQUAA4ICAQA5jHRx4rKQAshHd6sGv48RtrrNbMI99NHIeUi7sTW3pDl31X7wPa6ZghTT7Et36OpqzlubL6J+L83Z3Plnv97kYw42wb3Z5B6JZ01m/m+H9QSEPsaJgt8NwxPecqHeNtUzncinc15Td/D8L5H+bm0Oqrn86rw1jupqfPaTlcqyomympwXY4pqfUfeW9Zrx49G71fLzUCcxc8c1HXnmuNZ3GE84z6nblYI/r9V7UD/5IpqYRZ/GTC1JR8VBamKicUgKklb0GdGj3JYUIM1LbqVjcvQihB3fGILAW5Ve6NKhMzn3kBrezCROUE4uXX0ZSm38rBg/dlGYzHjpTWJocN7GLImfHxQCng1LC6UMDpOtFb+4ViRspAeu59JhDdrm8XRCneB5FnvqN7g3RdQqikLbsvdce5Xy21imyHV5L7X9KWw9m+QYb5QophYUidplGEbx5cBZMRy9eGNVEu1CMqIWyk4SNaGNcE5s1emw45QyKWlBSoqWwZDaukXL5q2vhg5U78h6tODek57BOOCblsClX/UdEUkEe9Xutg3oVn3M+BY95UQ4pSocSzseubiTXCugjcqZtOQPUSeipI7TVzjOJjuG8L9sbt/o4KV8vi5EgMZxVUbvQoTpJpR63Cq0pfcW+8AenWFUdhzj9aDil7fyub5HS7TM9XPPBQYFLNaR0w==</xd:EncapsulatedCRLValue>
              </xd:CRLValues>
            </xd:RevocationValues>
          </TimeStampValidationData>
          <xd:CompleteCertificateRefs>
            <xd:CertRefs>
              <xd:Cert>
                <xd:CertDigest>
                  <DigestMethod Algorithm="http://www.w3.org/2001/04/xmlenc#sha256"/>
                  <DigestValue>OtPATwbgzMPtjxy6d38e2YWwmt/86c/BixjKH5Ud+e0=</DigestValue>
                </xd:CertDigest>
                <xd:IssuerSerial>
                  <X509IssuerName>CN=CA POLITICA PERSONA FISICA - COSTA RICA v2, OU=DCFD, O=MICITT, C=CR, SERIALNUMBER=CPJ-2-100-098311</X509IssuerName>
                  <X509SerialNumber>1672555889926151746583134727032974558336385031</X509SerialNumber>
                </xd:IssuerSerial>
              </xd:Cert>
              <xd:Cert>
                <xd:CertDigest>
                  <DigestMethod Algorithm="http://www.w3.org/2001/04/xmlenc#sha256"/>
                  <DigestValue>MsKOaEooPfFdp2G4uOeantctgd21V4JKgjo/Bpp+d90=</DigestValue>
                </xd:CertDigest>
                <xd:IssuerSerial>
                  <X509IssuerName>CN=CA RAIZ NACIONAL - COSTA RICA v2, C=CR, O=MICITT, OU=DCFD, SERIALNUMBER=CPJ-2-100-098311</X509IssuerName>
                  <X509SerialNumber>1739458125498116918358806673373806027304075266</X509SerialNumber>
                </xd:IssuerSerial>
              </xd:Cert>
              <xd:Cert>
                <xd:CertDigest>
                  <DigestMethod Algorithm="http://www.w3.org/2001/04/xmlenc#sha256"/>
                  <DigestValue>/Z6nMJSOwlh1/TxKd4gV9X8iYfc5vomN1yD6LgfvfEI=</DigestValue>
                </xd:CertDigest>
                <xd:IssuerSerial>
                  <X509IssuerName>CN=CA RAIZ NACIONAL - COSTA RICA v2, C=CR, O=MICITT, OU=DCFD, SERIALNUMBER=CPJ-2-100-098311</X509IssuerName>
                  <X509SerialNumber>155150036479860318890910376525337462028</X509SerialNumber>
                </xd:IssuerSerial>
              </xd:Cert>
            </xd:CertRefs>
          </xd:CompleteCertificateRefs>
          <xd:CompleteRevocationRefs>
            <xd:CRLRefs>
              <xd:CRLRef>
                <xd:DigestAlgAndValue>
                  <DigestMethod Algorithm="http://www.w3.org/2001/04/xmlenc#sha256"/>
                  <DigestValue>r8omPE1jxzFJ2mofQ2ADqrJCr8yKWdPBq2j8nlH44T0=</DigestValue>
                </xd:DigestAlgAndValue>
                <xd:CRLIdentifier>
                  <xd:Issuer>SERIALNUMBER=CPJ-2-100-098311,C=CR,O=MICITT,OU=DCFD,CN=CA POLITICA PERSONA FISICA - COSTA RICA v2</xd:Issuer>
                  <xd:IssueTime>2025-02-28T18:55:01Z</xd:IssueTime>
                  <xd:Number>63</xd:Number>
                </xd:CRLIdentifier>
              </xd:CRLRef>
              <xd:CRLRef>
                <xd:DigestAlgAndValue>
                  <DigestMethod Algorithm="http://www.w3.org/2001/04/xmlenc#sha256"/>
                  <DigestValue>XfJJsnf7gsMVHvql882LP2iiDZ0wkSzCd/Rf8pQeVlA=</DigestValue>
                </xd:DigestAlgAndValue>
                <xd:CRLIdentifier>
                  <xd:Issuer>SERIALNUMBER=CPJ-2-100-098311,OU=DCFD,O=MICITT,C=CR,CN=CA RAIZ NACIONAL - COSTA RICA v2</xd:Issuer>
                  <xd:IssueTime>2025-01-08T16:47:56Z</xd:IssueTime>
                  <xd:Number>35</xd:Number>
                </xd:CRLIdentifier>
              </xd:CRLRef>
            </xd:CRLRefs>
            <xd:OCSPRefs>
              <xd:OCSPRef>
                <xd:OCSPIdentifier>
                  <xd:ResponderID>
                    <xd:ByKey>mykNnTBOjHEd0KE81v09AvHNAEo=</xd:ByKey>
                  </xd:ResponderID>
                  <xd:ProducedAt>2025-03-05T23:27:53Z</xd:ProducedAt>
                </xd:OCSPIdentifier>
                <xd:DigestAlgAndValue>
                  <DigestMethod Algorithm="http://www.w3.org/2001/04/xmlenc#sha256"/>
                  <DigestValue>tRsb1Qm7ZQMV3a0KZn7HFP6JpmoKEukK1qxAWoaTvkE=</DigestValue>
                </xd:DigestAlgAndValue>
              </xd:OCSPRef>
            </xd:OCSPRefs>
          </xd:CompleteRevocationRefs>
          <xd:RevocationValues>
            <xd:CRLValues>
              <xd:EncapsulatedCRLValue>MIIDKDCCARACAQEwDQYJKoZIhvcNAQENBQAwfTEZMBcGA1UEBRMQQ1BKLTItMTAwLTA5ODMxMTELMAkGA1UEBhMCQ1IxDzANBgNVBAoTBk1JQ0lUVDENMAsGA1UECxMERENGRDEzMDEGA1UEAxMqQ0EgUE9MSVRJQ0EgUEVSU09OQSBGSVNJQ0EgLSBDT1NUQSBSSUNBIHYyFw0yNTAyMjgxODU1MDFaFw0yNTA0MjkwNzE1MDFaoF8wXTAfBgNVHSMEGDAWgBRonWk2y4Rue+qTYRn/WDAd1f9cyzAQBgkrBgEEAYI3FQEEAwIBADAKBgNVHRQEAwIBPzAcBgkrBgEEAYI3FQQEDxcNMjUwNDI4MTkwNTAxWjANBgkqhkiG9w0BAQ0FAAOCAgEAP4mvSFteswTLcbQb08u5JBeHwXWb4TYta+0AZ1EKVoTbyzYVlPeKbAX56p1Z5tqBOY0LFh98gepa73/3dUqojY9P+sHQx6gfagW/WfXhZGa1NqBkV07Os0drMV2nxXzWvaikMmqN0ArgXVOXpk0pRxS5tQqp9FbVB/2IvH/d9KVi+EgoJT5LkrZf0Fgh+YBzRhD9zxipLUV2MnIi7EqG6zMZdgic5BT9poeFRzdK7pQ41pTfqMYW2mulxEZmV8RfG90Cit8cAVO31SODmIBbUtXvDfcKuzBwD6ympYaMPOZufGGNhk02aPxP7MPlqbS7v1DNcK7Wn54JKCbFiYun4aJEijhsZOR7kWQaIUfc2bmzHrqA5EZ7KWYdY548uqGTT3BBPE4LqWo2V3RXk8oDujnwi3BDPHD7BxpRo7Xsc+uRUiLtKSfmwZMWBwyFMwFnAe5EndeUO9Rjkvjx8egGsxCsfFyTY7QUrgFW1bsKO0zjum9k91EyvVAxVQZbkP9XTZThEph0rlFCTR6vOJApPHakBoNuacxHuwV+21EOBsHy7oI5ejpyznWOSBd2J7iRQ8Uk/GLEATBXUdNtBaBsiArEqihcSAqZzuRp0SXTcHaM3G+9zE4V3fhe0+hA4LMDy3P0VBewv7yV5oKj6xBzVQkXX4S8cWZezOaTLE5EE7c=</xd:EncapsulatedCRLValue>
              <xd:EncapsulatedCRLValue>MIIDHjCCAQYCAQEwDQYJKoZIhvcNAQENBQAwczEZMBcGA1UEBRMQQ1BKLTItMTAwLTA5ODMxMTENMAsGA1UECxMERENGRDEPMA0GA1UEChMGTUlDSVRUMQswCQYDVQQGEwJDUjEpMCcGA1UEAxMgQ0EgUkFJWiBOQUNJT05BTCAtIENPU1RBIFJJQ0EgdjIXDTI1MDEwODE2NDc1NloXDTI1MDUwOTA1MDc1NlqgXzBdMB8GA1UdIwQYMBaAFODy/n3ERE5Q5DX9CImPToQZRDNAMBAGCSsGAQQBgjcVAQQDAgEAMAoGA1UdFAQDAgEjMBwGCSsGAQQBgjcVBAQPFw0yNTA1MDgxNjU3NTZaMA0GCSqGSIb3DQEBDQUAA4ICAQA5jHRx4rKQAshHd6sGv48RtrrNbMI99NHIeUi7sTW3pDl31X7wPa6ZghTT7Et36OpqzlubL6J+L83Z3Plnv97kYw42wb3Z5B6JZ01m/m+H9QSEPsaJgt8NwxPecqHeNtUzncinc15Td/D8L5H+bm0Oqrn86rw1jupqfPaTlcqyomympwXY4pqfUfeW9Zrx49G71fLzUCcxc8c1HXnmuNZ3GE84z6nblYI/r9V7UD/5IpqYRZ/GTC1JR8VBamKicUgKklb0GdGj3JYUIM1LbqVjcvQihB3fGILAW5Ve6NKhMzn3kBrezCROUE4uXX0ZSm38rBg/dlGYzHjpTWJocN7GLImfHxQCng1LC6UMDpOtFb+4ViRspAeu59JhDdrm8XRCneB5FnvqN7g3RdQqikLbsvdce5Xy21imyHV5L7X9KWw9m+QYb5QophYUidplGEbx5cBZMRy9eGNVEu1CMqIWyk4SNaGNcE5s1emw45QyKWlBSoqWwZDaukXL5q2vhg5U78h6tODek57BOOCblsClX/UdEUkEe9Xutg3oVn3M+BY95UQ4pSocSzseubiTXCugjcqZtOQPUSeipI7TVzjOJjuG8L9sbt/o4KV8vi5EgMZxVUbvQoTpJpR63Cq0pfcW+8AenWFUdhzj9aDil7fyub5HS7TM9XPPBQYFLNaR0w==</xd:EncapsulatedCRLValue>
            </xd:CRLValues>
            <xd:OCSPValues>
              <xd:EncapsulatedOCSPValue>MIIGlQoBAKCCBo4wggaKBgkrBgEFBQcwAQEEggZ7MIIGdzCBxaIWBBSbKQ2dME6McR3QoTzW/T0C8c0AShgPMjAyNTAzMDUyMzI3NTNaMIGZMIGWMEwwCQYFKw4DAhoFAAQUzgxHzN03kqP+e9oD7BphnZQwSGIEFAlI/5tUAjbdMKRvs+Ivif5fd8qZAhMUABG51YcT84UN5yfLAAIAEbnVgAAYDzIwMjUwMzA1MjI0NzAzWqARGA8yMDI1MDMwNzExMDcwM1qhIDAeMBwGCSsGAQQBgjcVBAQPFw0yNTAzMDYyMjU3MDNaMA0GCSqGSIb3DQEBCwUAA4IBAQBYIt437Nec9WVVxV+sGuv7tTvQbN5KS+nSrXaAB/lbub+ESXndIYxATbn9PUCpGtprL6JyUfbblB/XRBBDnPPdMa6MYMLlWxZSLO45hth4qRN9vRP5Ch41aH44XeDsdpZg6wf/rPJQU69PjIf+CZoFnY5zhF3QgG6SY7ig1jxfGYAQwRBy029AlmB0fM3AfZ0bLd8Zu+P2hISfGwJUThDxr39HX/Qh4wWRdW6Pyq/uL/eIAC7lzURl5Vhwt7ebGY/lnXzyPr+4m5bpKI5aFkNPLYUJxTvDayHmyk1EEA6zbAIhcicAhCmBmA818woTTTLSx4OK+ZjgneZjRgq0g4DqoIIElzCCBJMwggSPMIIDd6ADAgECAhMUABe0/WzElW5I6b1/AAIAF7T9MA0GCSqGSIb3DQEBCwUAMIGZMRkwFwYDVQQFExBDUEotNC0wMDAtMDA0MDE3MQswCQYDVQQGEwJDUjEkMCIGA1UEChMbQkFOQ08gQ0VOVFJBTCBERSBDT1NUQSBSSUNBMSIwIAYDVQQLExlESVZJU0lPTiBTSVNURU1BUyBERSBQQUdPMSUwIwYDVQQDExxDQSBTSU5QRSAtIFBFUlNPTkEgRklTSUNBIHYyMB4XDTI1MDIyMjIxMzI1MloXDTI1MDMwODIxMzI1MlowHjEcMBoGA1UEAxMTU0ktQVBPQ1MtMTAxLmZkaS5jcjCCASIwDQYJKoZIhvcNAQEBBQADggEPADCCAQoCggEBAL+gfx+/k2v0ngrc1CTpoU72TZcUqxzsuUh5Bg3zI3Kav2gNy40acCp21U3RJ0iRV4P8YU3n4swW+4JeDBU6BPHlOVZxlNj2Puk0GN629GjOaizE6hfJQa9hLqQlAAhPragyuexNOGmKIOhZ0zOaOyLA+CmGhLlBPSrWKJuhFHaG3S/KR5flhEcH6iH2bPRVPUKETzaI2CyIjVuWncmAsXCxIrgIWOlURTK0k4f3KPS2vtGIZFJCV+lUocQKF5vtu8VurMFwxSOr5j7UBhOq6mvG5Q659l8uPTVaKbRKWkMkI86HEh0ekjEUSgBiCKNiPm++cbGls6Cd13YoCsTGYP0CAwEAAaOCAUgwggFEMD0GCSsGAQQBgjcVBwQwMC4GJisGAQQBgjcVCIXE6luC0eM1lZEbgvmXGIaly2uBf4P2/HeBuPEzAgFkAgEHMBMGA1UdJQQMMAoGCCsGAQUFBwMJMA4GA1UdDwEB/wQEAwIHgDAbBgkrBgEEAYI3FQoEDjAMMAoGCCsGAQUFBwMJMA8GCSsGAQUFBzABBQQCBQAwHwYDVR0jBBgwFoAUCUj/m1QCNt0wpG+z4i+J/l93ypkwHQYDVR0OBBYEFJspDZ0wToxxHdChPNb9PQLxzQBKMB4GA1UdEQQXMBWCE1NJLUFQT0NTLTEwMS5mZGkuY3IwUAYJKwYBBAGCNxkCBEMwQaA/BgorBgEEAYI3GQIBoDEEL1MtMS01LTIxLTMyMzk1NTA4NzgtNzUzNzk5NzM5LTE3NTY2MDE1MDMtMTA3MTMzMA0GCSqGSIb3DQEBCwUAA4IBAQDK/8Gxe/1LItelIord3WB/GobD1itXqxket9Bsav++602WSDlDZwvo2tDNZEHayo0H0ngINfzP2+foljvmblg0s84r7CmkqR2G9eGOlHEFe73MRjNalC5whPuSyeQuYVnOL5Xk5RTMoYwZDfL7LAjxxLCr8BJGchMTL6fs/W3wCBWdKmPQSIx5yaQlZGiy/VkEZl4XfYUSWUkKpXSaXbsp2krX/0QcfqWr5gfGX5wtl/NNza8RDI+zQ9UxaVLqdN2RBdp2L7FIYkOEb5VPwDvRa/1tUPXo/yv4d/I6Z7BGh6pd+D1zAnMJpTJshglHszSoI2QZGJRYIbuaLtkDZdyR</xd:EncapsulatedOCSPValue>
            </xd:OCSPValues>
          </xd:RevocationValues>
          <xd:SigAndRefsTimeStamp>
            <CanonicalizationMethod Algorithm="http://www.w3.org/TR/2001/REC-xml-c14n-20010315"/>
            <xd:EncapsulatedTimeStamp>MIIK0QYJKoZIhvcNAQcCoIIKwjCCCr4CAQMxDzANBglghkgBZQMEAgEFADBzBgsqhkiG9w0BCRAB
BKBkBGIwYAIBAQYIYIE8AQEBAQUwMTANBglghkgBZQMEAgEFAAQgJcnX5tx8RDqWfZhXy6cb+Utx
uGGWQlDRAsi7EudHsdECBCE/a1sYDzIwMjUwMzA1MjMyNzUzWjAEgAIB9AEB/6CCB8Iwgge+MIIF
pqADAgECAhNpAAAABkizA8ZASsv4AAAAAAAGMA0GCSqGSIb3DQEBDQUAMIGAMRkwFwYDVQQFExBD
UEotMi0xMDAtMDk4MzExMQswCQYDVQQGEwJDUjEPMA0GA1UEChMGTUlDSVRUMQ0wCwYDVQQLEwRE
Q0ZEMTYwNAYDVQQDEy1DQSBQT0xJVElDQSBTRUxMQURPIERFIFRJRU1QTyAtIENPU1RBIFJJQ0Eg
djIwHhcNMjQwMzIwMTY0OTMxWhcNMzEwMjI1MjE1NzQzWjB0MRkwFwYDVQQFExBDUEotNC0wMDAt
MDA0MDE3MQswCQYDVQQGEwJDUjEkMCIGA1UEChMbQkFOQ08gQ0VOVFJBTCBERSBDT1NUQSBSSUNB
MQ0wCwYDVQQLEwQwMDAxMRUwEwYDVQQDEwxUU0EgU0lOUEUgdjMwggEiMA0GCSqGSIb3DQEBAQUA
A4IBDwAwggEKAoIBAQDd302ZUnc6yAsf/8zVlz72GhkgDlKERDslo/vZpRtU1OvkCG4rE62wXhTv
ecFALoP/VZrUgtAD66y9r29MDq9a7CRE0/I8uetV6Yt/DhB0zy08g83a7NUqwXLM21In0SVGxgEJ
nVku+QtUNz5KIf0w+Q9wzp3hBBpeVOmDRyOendOQDFVattNaG9UERrqqD18f+ZbiEQLEaGbcnAdt
/u9tWOmSF769/LfiUspzSJFPT5ILoZWbtTXaG+V0bXiwLyQgQesL9ASvAn5BlSBDeDVwGnQ+cZVN
oXzaeol+qm749NdsdgtH3kRaVbNi66t2Gh25X80enceMng/QtaQXdjOtAgMBAAGjggM6MIIDNjCB
ugYDVR0gBIGyMIGvMIGsBghggTwBAQEBBTCBnzBwBggrBgEFBQcCAjBkHmIASQBtAHAAbABlAG0A
ZQBuAHQAYQAgAGwAYQAgAEEAdQB0AG8AcgBpAGQAYQBkACAAZABlACAARQBzAHQAYQBtAHAAYQBk
AG8AIABkAGUAIABUAGkAZQBtAHAAbwAgAHYAMzArBggrBgEFBQcCARYfaHR0cDovL3RzYS5zaW5w
ZS5maS5jci90c2FodHRwLzAWBgNVHSUBAf8EDDAKBggrBgEFBQcDCDAOBgNVHQ8BAf8EBAMCBsAw
HQYDVR0OBBYEFIJ8NgzOR7R8XR0Qgmmt5fcK41hwMB8GA1UdIwQYMBaAFLC74AguSxNo8NCARANn
pD//JWP2MIH0BgNVHR8EgewwgekwgeaggeOggeCGa2h0dHA6Ly93d3cuZmlybWFkaWdpdGFsLmdv
LmNyL3JlcG9zaXRvcmlvL0NBJTIwUE9MSVRJQ0ElMjBTRUxMQURPJTIwREUlMjBUSUVNUE8lMjAt
JTIwQ09TVEElMjBSSUNBJTIwdjIuY3JshnFodHRwOi8vd3d3Lm1pY2l0LmdvLmNyL2Zpcm1hZGln
aXRhbC9yZXBvc2l0b3Jpby9DQSUyMFBPTElUSUNBJTIwU0VMTEFETyUyMERFJTIwVElFTVBPJTIw
LSUyMENPU1RBJTIwUklDQSUyMHYyLmNybDCCAQgGCCsGAQUFBwEBBIH7MIH4MHcGCCsGAQUFBzAC
hmtodHRwOi8vd3d3LmZpcm1hZGlnaXRhbC5nby5jci9yZXBvc2l0b3Jpby9DQSUyMFBPTElUSUNB
JTIwU0VMTEFETyUyMERFJTIwVElFTVBPJTIwLSUyMENPU1RBJTIwUklDQSUyMHYyLmNydDB9Bggr
BgEFBQcwAoZxaHR0cDovL3d3dy5taWNpdC5nby5jci9maXJtYWRpZ2l0YWwvcmVwb3NpdG9yaW8v
Q0ElMjBQT0xJVElDQSUyMFNFTExBRE8lMjBERSUyMFRJRU1QTyUyMC0lMjBDT1NUQSUyMFJJQ0El
MjB2Mi5jcnQwDAYDVR0TAQH/BAIwADANBgkqhkiG9w0BAQ0FAAOCAgEASwJewvhTnyIVu3f4DuhD
M58hIwnwIkw13t4QMXkDkPF+tRdoK2Or3yjOhSRkB8J3XGFCG2wZhV7nmlw4sigEScceMePIZWa2
HDBBDasx34F6N/MqBETx+hPI7Su/V2qnFdaseYts8ScPgtCFJBkpexuHy3/GmfdxxgmfT1DSxXYB
707aDXs2DJG7PsK121RYEjRMsEPmv1//7YG3eJrQkUQ0wTdpNE9Z1yd4BBJeOW/jP42Cc80NkYsX
nOpPn2od02oB1z2nI1mK+eP3MYmlBbHBTEf/c5OQ9uDbs+IcSR6fB3s9pnMUwZoRRwfde7xQR/XJ
nsNzmq/wXhhH6uMehsJRUWMYE0j3ZXgH6FEDFhqN/0uJ2vScOuE/YNov1nPftI4mI0tf+aAaXRuS
7wy0WXwW/Nqg5vPF3xcWL6yMY9rSbAaLSLkzHJmVD6uLE9Suq3pt4uYZifdoVPNFXoTOjTWxmtTQ
OTUNGOY4p/0tmMiOl5gILGnVuPiOLzbPL4YfKFtmW5ijoc2WAon6Fz7W+2jv4hvgTec8JCW/lQm0
a+zk/j+jrgaSgYg+cnH9syb3aWu7wu7SpKUWili9pA1Ks6N3M3oRY5/SvlnL+1CjVZ++sffrN3e8
9+Gj3WMYLy920yS7pugL6NzBc4oZHa9RwvAD38L0V26hvTpjCS0yXssxggJrMIICZwIBATCBmDCB
gDEZMBcGA1UEBRMQQ1BKLTItMTAwLTA5ODMxMTELMAkGA1UEBhMCQ1IxDzANBgNVBAoTBk1JQ0lU
VDENMAsGA1UECxMERENGRDE2MDQGA1UEAxMtQ0EgUE9MSVRJQ0EgU0VMTEFETyBERSBUSUVNUE8g
LSBDT1NUQSBSSUNBIHYyAhNpAAAABkizA8ZASsv4AAAAAAAGMA0GCWCGSAFlAwQCAQUAoIGkMBoG
CSqGSIb3DQEJAzENBgsqhkiG9w0BCRABBDAcBgkqhkiG9w0BCQUxDxcNMjUwMzA1MjMyNzUzWjAv
BgkqhkiG9w0BCQQxIgQgkWqKsfMhJi/E3gjUQNL6K8ZMRRvuhhjFADlzS8q7HLMwNwYLKoZIhvcN
AQkQAi8xKDAmMCQwIgQgrKszXYj6Q2nTJpWV/NZakemXG2IrBO983WoSsYOW808wDQYJKoZIhvcN
AQEBBQAEggEAtnGva9yodDL+Nrt2DAVg/qwt24boJLkTbVxW+ZTBdmkzM3yThbtjTOQGlZYR34AM
LyB8KTkczeTXc+8g/UAACoeouPH+NgEaRkwWEsBEGIP3RVdEpDfYUS8xnCnqZhENWnmCs4xQTX48
3t2Gp9DI1KiqC0rB7HYbOnB6xP+C3jx3/GTiLH/AwWoEd64KZpn9WXU7jdNnRaYtkTTg+fPEjjaN
p7cqSHfHYEqbPzVjCGRwNZw/zfxoi6/dWiXlqZZmAvVV9VtBUV2SaZ8uHhRePNwcjI9nuKVonDHx
T5f138ADgm9fzqPnm/QUHHWs5Xgn48qbAmPOMZAKcO1mOrGS1g==</xd:EncapsulatedTimeStamp>
          </xd:SigAndRefsTimeStamp>
        </xd:UnsignedSignatureProperties>
      </xd:UnsignedProperties>
    </xd:QualifyingProperties>
  </Object>
</Signatur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item1.xml><?xml version="1.0" encoding="utf-8"?>
<b:Sources xmlns:b="http://schemas.openxmlformats.org/officeDocument/2006/bibliography" xmlns="http://schemas.openxmlformats.org/officeDocument/2006/bibliography" SelectedStyle="\APA.XSL" StyleName="APA"/>
</file>

<file path=customXml/item2.xml><?xml version="1.0" encoding="utf-8"?>
<?mso-contentType ?>
<p:Policy xmlns:p="office.server.policy" id="" local="true">
  <p:Name>Correspondencia</p:Name>
  <p:Description/>
  <p:Statement/>
  <p:PolicyItems>
    <p:PolicyItem featureId="Microsoft.Office.RecordsManagement.PolicyFeatures.Expiration" staticId="0x0101006C63A49C8B5D254A9448B5BC08F87153|-2024683444" UniqueId="99412054-8896-471f-819b-17095059c792">
      <p:Name>Retention</p:Name>
      <p:Description>Automatic scheduling of content for processing, and performing a retention action on content that has reached its due date.</p:Description>
      <p:CustomData>
        <Schedules nextStageId="2">
          <Schedule type="Default">
            <stages>
              <data stageId="1">
                <formula id="Microsoft.Office.RecordsManagement.PolicyFeatures.Expiration.Formula.BuiltIn">
                  <number>0</number>
                  <property>Modified</property>
                  <propertyId>28cf69c5-fa48-462a-b5cd-27b6f9d2bd5f</propertyId>
                  <period>days</period>
                </formula>
                <action type="action" id="Microsoft.Office.RecordsManagement.PolicyFeatures.Expiration.Action.Record"/>
              </data>
            </stages>
          </Schedule>
        </Schedules>
      </p:CustomData>
    </p:PolicyItem>
  </p:PolicyItems>
</p:Policy>
</file>

<file path=customXml/item3.xml><?xml version="1.0" encoding="utf-8"?>
<ct:contentTypeSchema xmlns:ct="http://schemas.microsoft.com/office/2006/metadata/contentType" xmlns:ma="http://schemas.microsoft.com/office/2006/metadata/properties/metaAttributes" ct:_="" ma:_="" ma:contentTypeName="Documento" ma:contentTypeID="0x010100DD7643C823B15444B71C04A601D6EE74" ma:contentTypeVersion="1" ma:contentTypeDescription="Crear nuevo documento." ma:contentTypeScope="" ma:versionID="458c6acbc1d7c5bd8b81e3ee215bd3bd">
  <xsd:schema xmlns:xsd="http://www.w3.org/2001/XMLSchema" xmlns:xs="http://www.w3.org/2001/XMLSchema" xmlns:p="http://schemas.microsoft.com/office/2006/metadata/properties" xmlns:ns2="8a0a4788-06ca-437b-bfc6-ffe2f4a28eed" targetNamespace="http://schemas.microsoft.com/office/2006/metadata/properties" ma:root="true" ma:fieldsID="d57a313703f793972c19d0f6f39a7679" ns2:_="">
    <xsd:import namespace="8a0a4788-06ca-437b-bfc6-ffe2f4a28eed"/>
    <xsd:element name="properties">
      <xsd:complexType>
        <xsd:sequence>
          <xsd:element name="documentManagement">
            <xsd:complexType>
              <xsd:all>
                <xsd:element ref="ns2:SharedWithUser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8a0a4788-06ca-437b-bfc6-ffe2f4a28eed" elementFormDefault="qualified">
    <xsd:import namespace="http://schemas.microsoft.com/office/2006/documentManagement/types"/>
    <xsd:import namespace="http://schemas.microsoft.com/office/infopath/2007/PartnerControls"/>
    <xsd:element name="SharedWithUsers" ma:index="8" nillable="true" ma:displayName="Compartido c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Tipo de contenido"/>
        <xsd:element ref="dc:title" minOccurs="0" maxOccurs="1" ma:index="4" ma:displayName="Título"/>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xml version="1.0" encoding="utf-8"?>
<?mso-contentType ?>
<p:Policy xmlns:p="office.server.policy" id="" local="true">
  <p:Name>Correspondencia</p:Name>
  <p:Description/>
  <p:Statement/>
  <p:PolicyItems>
    <p:PolicyItem featureId="Microsoft.Office.RecordsManagement.PolicyFeatures.Expiration" staticId="0x010100E97154E09FCE6A4E8EAEBD5C54DD1AE4|-1695030217" UniqueId="2ce1e0e0-8539-440d-82b8-656cb6b925ad">
      <p:Name>Retención</p:Name>
      <p:Description>Programación automática del contenido para procesamiento y realización de una acción de retención sobre el contenido que ha alcanzado su fecha de vencimiento.</p:Description>
      <p:CustomData>
        <Schedules nextStageId="2">
          <Schedule type="Default">
            <stages>
              <data stageId="1">
                <formula id="Microsoft.Office.RecordsManagement.PolicyFeatures.Expiration.Formula.BuiltIn">
                  <number>14</number>
                  <property>FechaEnvio</property>
                  <propertyId>a851f67a-48e1-46a4-b6e7-ff517d02f96d</propertyId>
                  <period>days</period>
                </formula>
                <action type="action" id="Microsoft.Office.RecordsManagement.PolicyFeatures.Expiration.Action.Record"/>
              </data>
            </stages>
          </Schedule>
        </Schedules>
      </p:CustomData>
    </p:PolicyItem>
  </p:PolicyItems>
</p:Policy>
</file>

<file path=customXml/item5.xml><?xml version="1.0" encoding="utf-8"?>
<?mso-contentType ?>
<FormTemplates xmlns="http://schemas.microsoft.com/sharepoint/v3/contenttype/forms"/>
</file>

<file path=customXml/item6.xml><?xml version="1.0" encoding="utf-8"?>
<p:properties xmlns:p="http://schemas.microsoft.com/office/2006/metadata/properties" xmlns:xsi="http://www.w3.org/2001/XMLSchema-instance">
  <documentManagement/>
</p:properties>
</file>

<file path=customXml/item7.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29B70D16-ABBB-485D-8261-7AD6418A0EF9}">
  <ds:schemaRefs>
    <ds:schemaRef ds:uri="http://schemas.openxmlformats.org/officeDocument/2006/bibliography"/>
  </ds:schemaRefs>
</ds:datastoreItem>
</file>

<file path=customXml/itemProps2.xml><?xml version="1.0" encoding="utf-8"?>
<ds:datastoreItem xmlns:ds="http://schemas.openxmlformats.org/officeDocument/2006/customXml" ds:itemID="{4B2769F5-F841-4989-94DE-B9EC4C4F7C7A}"/>
</file>

<file path=customXml/itemProps3.xml><?xml version="1.0" encoding="utf-8"?>
<ds:datastoreItem xmlns:ds="http://schemas.openxmlformats.org/officeDocument/2006/customXml" ds:itemID="{F071C529-4369-4E19-96C8-9A0FBB6B6902}"/>
</file>

<file path=customXml/itemProps4.xml><?xml version="1.0" encoding="utf-8"?>
<ds:datastoreItem xmlns:ds="http://schemas.openxmlformats.org/officeDocument/2006/customXml" ds:itemID="{BCC3AB96-7E7F-4079-9BF9-18821D9D8EAF}">
  <ds:schemaRefs>
    <ds:schemaRef ds:uri="office.server.policy"/>
  </ds:schemaRefs>
</ds:datastoreItem>
</file>

<file path=customXml/itemProps5.xml><?xml version="1.0" encoding="utf-8"?>
<ds:datastoreItem xmlns:ds="http://schemas.openxmlformats.org/officeDocument/2006/customXml" ds:itemID="{84DA1380-8ABB-4305-B2B1-B3D80FADEE69}"/>
</file>

<file path=customXml/itemProps6.xml><?xml version="1.0" encoding="utf-8"?>
<ds:datastoreItem xmlns:ds="http://schemas.openxmlformats.org/officeDocument/2006/customXml" ds:itemID="{283BF82E-1A70-4392-8CF2-7DEAFF1953AE}">
  <ds:schemaRefs>
    <ds:schemaRef ds:uri="http://purl.org/dc/dcmitype/"/>
    <ds:schemaRef ds:uri="http://schemas.microsoft.com/office/2006/documentManagement/types"/>
    <ds:schemaRef ds:uri="http://schemas.microsoft.com/sharepoint/v3"/>
    <ds:schemaRef ds:uri="http://schemas.openxmlformats.org/package/2006/metadata/core-properties"/>
    <ds:schemaRef ds:uri="http://purl.org/dc/terms/"/>
    <ds:schemaRef ds:uri="b875e23b-67d9-4b2e-bdec-edacbf90b326"/>
    <ds:schemaRef ds:uri="http://www.w3.org/XML/1998/namespace"/>
    <ds:schemaRef ds:uri="http://schemas.microsoft.com/office/infopath/2007/PartnerControls"/>
    <ds:schemaRef ds:uri="62db5286-48a0-4e17-a672-7c89f7b8ca75"/>
    <ds:schemaRef ds:uri="http://schemas.microsoft.com/office/2006/metadata/properties"/>
    <ds:schemaRef ds:uri="http://purl.org/dc/elements/1.1/"/>
  </ds:schemaRefs>
</ds:datastoreItem>
</file>

<file path=customXml/itemProps7.xml><?xml version="1.0" encoding="utf-8"?>
<ds:datastoreItem xmlns:ds="http://schemas.openxmlformats.org/officeDocument/2006/customXml" ds:itemID="{1D7ADDFE-63F5-4687-8821-6723229737CA}"/>
</file>

<file path=docProps/app.xml><?xml version="1.0" encoding="utf-8"?>
<Properties xmlns="http://schemas.openxmlformats.org/officeDocument/2006/extended-properties" xmlns:vt="http://schemas.openxmlformats.org/officeDocument/2006/docPropsVTypes">
  <Template>plantilla-DAI</Template>
  <TotalTime>17</TotalTime>
  <Pages>3</Pages>
  <Words>865</Words>
  <Characters>4761</Characters>
  <Application>Microsoft Office Word</Application>
  <DocSecurity>0</DocSecurity>
  <Lines>39</Lines>
  <Paragraphs>11</Paragraphs>
  <ScaleCrop>false</ScaleCrop>
  <HeadingPairs>
    <vt:vector size="4" baseType="variant">
      <vt:variant>
        <vt:lpstr>Título</vt:lpstr>
      </vt:variant>
      <vt:variant>
        <vt:i4>1</vt:i4>
      </vt:variant>
      <vt:variant>
        <vt:lpstr>Title</vt:lpstr>
      </vt:variant>
      <vt:variant>
        <vt:i4>1</vt:i4>
      </vt:variant>
    </vt:vector>
  </HeadingPairs>
  <TitlesOfParts>
    <vt:vector size="2" baseType="lpstr">
      <vt:lpstr/>
      <vt:lpstr/>
    </vt:vector>
  </TitlesOfParts>
  <Company>SINPE</Company>
  <LinksUpToDate>false</LinksUpToDate>
  <CharactersWithSpaces>5615</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​​Informe de Auditoría Interna del Banco Central de Costa Rica AI-0045-2025</dc:title>
  <dc:subject/>
  <dc:creator>AVILA MOYA JULIO CESAR</dc:creator>
  <cp:keywords/>
  <dc:description/>
  <cp:lastModifiedBy>LIZANO BARAHONA MARIBEL</cp:lastModifiedBy>
  <cp:revision>9</cp:revision>
  <cp:lastPrinted>2011-05-05T20:16:00Z</cp:lastPrinted>
  <dcterms:created xsi:type="dcterms:W3CDTF">2025-03-05T23:00:00Z</dcterms:created>
  <dcterms:modified xsi:type="dcterms:W3CDTF">2025-03-05T23:25:00Z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0x010100DD7643C823B15444B71C04A601D6EE74</vt:lpwstr>
  </property>
  <property fmtid="{D5CDD505-2E9C-101B-9397-08002B2CF9AE}" pid="3" name="TemplateUrl">
    <vt:lpwstr/>
  </property>
  <property fmtid="{D5CDD505-2E9C-101B-9397-08002B2CF9AE}" pid="4" name="xd_Signature">
    <vt:bool>false</vt:bool>
  </property>
  <property fmtid="{D5CDD505-2E9C-101B-9397-08002B2CF9AE}" pid="5" name="xd_ProgID">
    <vt:lpwstr/>
  </property>
  <property fmtid="{D5CDD505-2E9C-101B-9397-08002B2CF9AE}" pid="6" name="Integridad">
    <vt:lpwstr>153;#Alta|0fd17ec2-e5d0-4d9f-8e18-466324d0fdd4</vt:lpwstr>
  </property>
  <property fmtid="{D5CDD505-2E9C-101B-9397-08002B2CF9AE}" pid="7" name="_dlc_policyId">
    <vt:lpwstr>0x010100E97154E09FCE6A4E8EAEBD5C54DD1AE4|-1695030217</vt:lpwstr>
  </property>
  <property fmtid="{D5CDD505-2E9C-101B-9397-08002B2CF9AE}" pid="8" name="Tipo Documental">
    <vt:lpwstr>2;#Oficio|417b7e3a-1426-4267-afb3-20be5f4d6412</vt:lpwstr>
  </property>
  <property fmtid="{D5CDD505-2E9C-101B-9397-08002B2CF9AE}" pid="9" name="ItemRetentionFormula">
    <vt:lpwstr/>
  </property>
  <property fmtid="{D5CDD505-2E9C-101B-9397-08002B2CF9AE}" pid="10" name="Disponibilidad">
    <vt:lpwstr>142;#Alta|7fca731c-4c62-4f1c-9061-e9f164c964b2</vt:lpwstr>
  </property>
  <property fmtid="{D5CDD505-2E9C-101B-9397-08002B2CF9AE}" pid="11" name="Confidencialidad1">
    <vt:lpwstr/>
  </property>
  <property fmtid="{D5CDD505-2E9C-101B-9397-08002B2CF9AE}" pid="12" name="Unidad Remitente">
    <vt:lpwstr>180;#AI - Auditoría Interna|3edbdf7a-605f-4e12-831a-35c707ff21f7</vt:lpwstr>
  </property>
  <property fmtid="{D5CDD505-2E9C-101B-9397-08002B2CF9AE}" pid="13" name="lb0b7da792b243d9bfa96ad7487ad734">
    <vt:lpwstr/>
  </property>
  <property fmtid="{D5CDD505-2E9C-101B-9397-08002B2CF9AE}" pid="14" name="ConfidencialidadNueva">
    <vt:lpwstr>1126;#Uso Interno|cb9fd6ec-d147-480f-a8ac-d6135defb9d5</vt:lpwstr>
  </property>
  <property fmtid="{D5CDD505-2E9C-101B-9397-08002B2CF9AE}" pid="15" name="ClassificationContentMarkingFooterShapeIds">
    <vt:lpwstr>5d28787c,1a4a9f8c,4bc3716a</vt:lpwstr>
  </property>
  <property fmtid="{D5CDD505-2E9C-101B-9397-08002B2CF9AE}" pid="16" name="ClassificationContentMarkingFooterFontProps">
    <vt:lpwstr>#000000,10,Calibri</vt:lpwstr>
  </property>
  <property fmtid="{D5CDD505-2E9C-101B-9397-08002B2CF9AE}" pid="17" name="ClassificationContentMarkingFooterText">
    <vt:lpwstr>Uso Interno</vt:lpwstr>
  </property>
  <property fmtid="{D5CDD505-2E9C-101B-9397-08002B2CF9AE}" pid="18" name="MSIP_Label_b8b4be34-365a-4a68-b9fb-75c1b6874315_Enabled">
    <vt:lpwstr>true</vt:lpwstr>
  </property>
  <property fmtid="{D5CDD505-2E9C-101B-9397-08002B2CF9AE}" pid="19" name="MSIP_Label_b8b4be34-365a-4a68-b9fb-75c1b6874315_SetDate">
    <vt:lpwstr>2025-03-05T23:10:25Z</vt:lpwstr>
  </property>
  <property fmtid="{D5CDD505-2E9C-101B-9397-08002B2CF9AE}" pid="20" name="MSIP_Label_b8b4be34-365a-4a68-b9fb-75c1b6874315_Method">
    <vt:lpwstr>Standard</vt:lpwstr>
  </property>
  <property fmtid="{D5CDD505-2E9C-101B-9397-08002B2CF9AE}" pid="21" name="MSIP_Label_b8b4be34-365a-4a68-b9fb-75c1b6874315_Name">
    <vt:lpwstr>b8b4be34-365a-4a68-b9fb-75c1b6874315</vt:lpwstr>
  </property>
  <property fmtid="{D5CDD505-2E9C-101B-9397-08002B2CF9AE}" pid="22" name="MSIP_Label_b8b4be34-365a-4a68-b9fb-75c1b6874315_SiteId">
    <vt:lpwstr>618d0a45-25a6-4618-9f80-8f70a435ee52</vt:lpwstr>
  </property>
  <property fmtid="{D5CDD505-2E9C-101B-9397-08002B2CF9AE}" pid="23" name="MSIP_Label_b8b4be34-365a-4a68-b9fb-75c1b6874315_ActionId">
    <vt:lpwstr>0c244e1e-13ef-4e9e-9c5d-6f8668495a60</vt:lpwstr>
  </property>
  <property fmtid="{D5CDD505-2E9C-101B-9397-08002B2CF9AE}" pid="24" name="MSIP_Label_b8b4be34-365a-4a68-b9fb-75c1b6874315_ContentBits">
    <vt:lpwstr>2</vt:lpwstr>
  </property>
  <property fmtid="{D5CDD505-2E9C-101B-9397-08002B2CF9AE}" pid="25" name="MSIP_Label_b8b4be34-365a-4a68-b9fb-75c1b6874315_Tag">
    <vt:lpwstr>10, 3, 0, 1</vt:lpwstr>
  </property>
  <property fmtid="{D5CDD505-2E9C-101B-9397-08002B2CF9AE}" pid="26" name="Confidencialidad">
    <vt:lpwstr>Público|99c2402f-8ec3-4ca8-8024-be52e4e7f629</vt:lpwstr>
  </property>
  <property fmtid="{D5CDD505-2E9C-101B-9397-08002B2CF9AE}" pid="28" name="Dirigido a (entidad externa)">
    <vt:lpwstr/>
  </property>
  <property fmtid="{D5CDD505-2E9C-101B-9397-08002B2CF9AE}" pid="29" name="WorkflowChangePath">
    <vt:lpwstr>9673832d-94bf-4c19-8792-832784cbd250,4;b06cfa97-83cd-4c8b-8abb-c4fadbe40145,14;cf7072bc-9575-4d0b-b529-251f6b43b02b,15;cf7072bc-9575-4d0b-b529-251f6b43b02b,15;</vt:lpwstr>
  </property>
  <property fmtid="{D5CDD505-2E9C-101B-9397-08002B2CF9AE}" pid="30" name="Unidad de Destino">
    <vt:lpwstr>66;#SGE - Secretaría General|52854c2c-830e-43fd-9aff-672e95fc5bb6;#72;#GER - Gerencia|7f4773cf-2cb9-48b6-88d2-9e4750a72616</vt:lpwstr>
  </property>
  <property fmtid="{D5CDD505-2E9C-101B-9397-08002B2CF9AE}" pid="32" name="Order">
    <vt:r8>185300</vt:r8>
  </property>
  <property fmtid="{D5CDD505-2E9C-101B-9397-08002B2CF9AE}" pid="33" name="ecm_ItemDeleteBlockHolders">
    <vt:lpwstr/>
  </property>
  <property fmtid="{D5CDD505-2E9C-101B-9397-08002B2CF9AE}" pid="36" name="IconOverlay">
    <vt:lpwstr/>
  </property>
  <property fmtid="{D5CDD505-2E9C-101B-9397-08002B2CF9AE}" pid="37" name="ecm_RecordRestrictions">
    <vt:lpwstr/>
  </property>
  <property fmtid="{D5CDD505-2E9C-101B-9397-08002B2CF9AE}" pid="38" name="ecm_ItemLockHolders">
    <vt:lpwstr/>
  </property>
  <property fmtid="{D5CDD505-2E9C-101B-9397-08002B2CF9AE}" pid="39" name="_dlc_LastRun">
    <vt:lpwstr>03/22/2025 23:16:14</vt:lpwstr>
  </property>
  <property fmtid="{D5CDD505-2E9C-101B-9397-08002B2CF9AE}" pid="40" name="_dlc_ItemStageId">
    <vt:lpwstr>1</vt:lpwstr>
  </property>
  <property fmtid="{D5CDD505-2E9C-101B-9397-08002B2CF9AE}" pid="41" name="Expediente">
    <vt:lpwstr/>
  </property>
  <property fmtid="{D5CDD505-2E9C-101B-9397-08002B2CF9AE}" pid="42" name="Entrante relacionado">
    <vt:lpwstr/>
  </property>
  <property fmtid="{D5CDD505-2E9C-101B-9397-08002B2CF9AE}" pid="43" name="OtraEntidadExterna">
    <vt:lpwstr/>
  </property>
  <property fmtid="{D5CDD505-2E9C-101B-9397-08002B2CF9AE}" pid="44" name="RemitenteOriginal">
    <vt:lpwstr/>
  </property>
  <property fmtid="{D5CDD505-2E9C-101B-9397-08002B2CF9AE}" pid="45" name="NoReferencia">
    <vt:lpwstr/>
  </property>
  <property fmtid="{D5CDD505-2E9C-101B-9397-08002B2CF9AE}" pid="46" name="Secretaria">
    <vt:lpwstr/>
  </property>
  <property fmtid="{D5CDD505-2E9C-101B-9397-08002B2CF9AE}" pid="48" name="Unidad_x0020_de_x0020_Destino">
    <vt:lpwstr>66;#SGE - Secretaría General|52854c2c-830e-43fd-9aff-672e95fc5bb6;#72;#GER - Gerencia|7f4773cf-2cb9-48b6-88d2-9e4750a72616</vt:lpwstr>
  </property>
  <property fmtid="{D5CDD505-2E9C-101B-9397-08002B2CF9AE}" pid="49" name="Unidad_x0020_Remitente">
    <vt:lpwstr>180;#AI - Auditoría Interna|3edbdf7a-605f-4e12-831a-35c707ff21f7</vt:lpwstr>
  </property>
  <property fmtid="{D5CDD505-2E9C-101B-9397-08002B2CF9AE}" pid="50" name="Dirigido_x0020_a_x0020__x0028_entidad_x0020_externa_x0029_">
    <vt:lpwstr/>
  </property>
  <property fmtid="{D5CDD505-2E9C-101B-9397-08002B2CF9AE}" pid="51" name="Tipo_x0020_Documental">
    <vt:lpwstr>2;#Oficio|417b7e3a-1426-4267-afb3-20be5f4d6412</vt:lpwstr>
  </property>
</Properties>
</file>