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Default Extension="sigs" ContentType="application/vnd.openxmlformats-package.digital-signature-origin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xmlsignatures/sig1.xml" ContentType="application/vnd.openxmlformats-package.digital-signature-xmlsignature+xml"/>
</Types>
</file>

<file path=_rels/.rels>&#65279;<?xml version="1.0" encoding="utf-8"?><Relationships xmlns="http://schemas.openxmlformats.org/package/2006/relationships"><Relationship Type="http://schemas.openxmlformats.org/officeDocument/2006/relationships/extended-properties" Target="docProps/app.xml" Id="rId3" /><Relationship Type="http://schemas.openxmlformats.org/package/2006/relationships/metadata/core-properties" Target="docProps/core.xml" Id="rId2" /><Relationship Type="http://schemas.openxmlformats.org/officeDocument/2006/relationships/officeDocument" Target="word/document.xml" Id="rId1" /><Relationship Type="http://schemas.openxmlformats.org/officeDocument/2006/relationships/custom-properties" Target="docProps/custom.xml" Id="rId4" /><Relationship Type="http://schemas.openxmlformats.org/package/2006/relationships/digital-signature/origin" Target="/_xmlsignatures/origin.sigs" Id="rId5" 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7FA391F" w14:textId="7D201902" w:rsidR="003554C5" w:rsidRPr="007D78DD" w:rsidRDefault="009A3E49" w:rsidP="003554C5">
      <w:pPr>
        <w:pStyle w:val="Texto0"/>
        <w:rPr>
          <w:rFonts w:ascii="Arial" w:hAnsi="Arial" w:cs="Arial"/>
          <w:sz w:val="24"/>
        </w:rPr>
      </w:pPr>
      <w:r w:rsidRPr="007D78DD">
        <w:rPr>
          <w:rFonts w:ascii="Arial" w:hAnsi="Arial" w:cs="Arial"/>
          <w:sz w:val="24"/>
        </w:rPr>
        <w:t>10</w:t>
      </w:r>
      <w:r w:rsidR="00707095" w:rsidRPr="007D78DD">
        <w:rPr>
          <w:rFonts w:ascii="Arial" w:hAnsi="Arial" w:cs="Arial"/>
          <w:sz w:val="24"/>
        </w:rPr>
        <w:t xml:space="preserve"> de </w:t>
      </w:r>
      <w:r w:rsidRPr="007D78DD">
        <w:rPr>
          <w:rFonts w:ascii="Arial" w:hAnsi="Arial" w:cs="Arial"/>
          <w:sz w:val="24"/>
        </w:rPr>
        <w:t>febrero</w:t>
      </w:r>
      <w:r w:rsidR="00707095" w:rsidRPr="007D78DD">
        <w:rPr>
          <w:rFonts w:ascii="Arial" w:hAnsi="Arial" w:cs="Arial"/>
          <w:sz w:val="24"/>
        </w:rPr>
        <w:t xml:space="preserve">, </w:t>
      </w:r>
      <w:r w:rsidRPr="007D78DD">
        <w:rPr>
          <w:rFonts w:ascii="Arial" w:hAnsi="Arial" w:cs="Arial"/>
          <w:sz w:val="24"/>
        </w:rPr>
        <w:t>2026</w:t>
      </w:r>
    </w:p>
    <w:sdt>
      <w:sdtPr>
        <w:rPr>
          <w:rFonts w:ascii="Arial" w:hAnsi="Arial" w:cs="Arial"/>
          <w:sz w:val="24"/>
        </w:rPr>
        <w:alias w:val="Consecutivo"/>
        <w:tag w:val="Consecutivo"/>
        <w:id w:val="867724263"/>
        <w:placeholder>
          <w:docPart w:val="E30C3F68DE654147AC2E515998B756C5"/>
        </w:placeholder>
        <w:text/>
      </w:sdtPr>
      <w:sdtEndPr/>
      <w:sdtContent>
        <w:p w14:paraId="256E0606" w14:textId="77777777" w:rsidR="003554C5" w:rsidRPr="007D78DD" w:rsidRDefault="00BF4EBD" w:rsidP="0085692C">
          <w:pPr>
            <w:rPr>
              <w:rFonts w:ascii="Arial" w:hAnsi="Arial" w:cs="Arial"/>
              <w:sz w:val="24"/>
            </w:rPr>
          </w:pPr>
          <w:r w:rsidRPr="007D78DD">
            <w:rPr>
              <w:rStyle w:val="Textodelmarcadordeposicin"/>
              <w:rFonts w:ascii="Arial" w:eastAsia="Calibri" w:hAnsi="Arial" w:cs="Arial"/>
              <w:sz w:val="24"/>
            </w:rPr>
            <w:t>AI-0039-2026</w:t>
          </w:r>
        </w:p>
      </w:sdtContent>
    </w:sdt>
    <w:p w14:paraId="6D7F19BE" w14:textId="77777777" w:rsidR="009A3E49" w:rsidRPr="007D78DD" w:rsidRDefault="009A3E49" w:rsidP="009A3E49">
      <w:pPr>
        <w:rPr>
          <w:rFonts w:ascii="Arial" w:hAnsi="Arial" w:cs="Arial"/>
          <w:sz w:val="24"/>
        </w:rPr>
      </w:pPr>
    </w:p>
    <w:p w14:paraId="6FBEEEBC" w14:textId="77777777" w:rsidR="00966020" w:rsidRDefault="00966020" w:rsidP="009A3E49">
      <w:pPr>
        <w:rPr>
          <w:rFonts w:ascii="Arial" w:hAnsi="Arial" w:cs="Arial"/>
          <w:sz w:val="24"/>
        </w:rPr>
      </w:pPr>
    </w:p>
    <w:p w14:paraId="3BC7ED71" w14:textId="7A2B71F0" w:rsidR="009A3E49" w:rsidRPr="007D78DD" w:rsidRDefault="009A3E49" w:rsidP="009A3E49">
      <w:pPr>
        <w:rPr>
          <w:rFonts w:ascii="Arial" w:hAnsi="Arial" w:cs="Arial"/>
          <w:sz w:val="24"/>
        </w:rPr>
      </w:pPr>
      <w:r w:rsidRPr="007D78DD">
        <w:rPr>
          <w:rFonts w:ascii="Arial" w:hAnsi="Arial" w:cs="Arial"/>
          <w:sz w:val="24"/>
        </w:rPr>
        <w:t>Señor</w:t>
      </w:r>
    </w:p>
    <w:p w14:paraId="7FECDD17" w14:textId="77777777" w:rsidR="009A3E49" w:rsidRPr="007D78DD" w:rsidRDefault="009A3E49" w:rsidP="009A3E49">
      <w:pPr>
        <w:rPr>
          <w:rFonts w:ascii="Arial" w:hAnsi="Arial" w:cs="Arial"/>
          <w:sz w:val="24"/>
        </w:rPr>
      </w:pPr>
      <w:r w:rsidRPr="007D78DD">
        <w:rPr>
          <w:rFonts w:ascii="Arial" w:hAnsi="Arial" w:cs="Arial"/>
          <w:sz w:val="24"/>
        </w:rPr>
        <w:t>Pablo Villalobos González, Gerente</w:t>
      </w:r>
    </w:p>
    <w:p w14:paraId="3CEAC1C7" w14:textId="77777777" w:rsidR="009A3E49" w:rsidRPr="007D78DD" w:rsidRDefault="009A3E49" w:rsidP="009A3E49">
      <w:pPr>
        <w:rPr>
          <w:rFonts w:ascii="Arial" w:hAnsi="Arial" w:cs="Arial"/>
          <w:b/>
          <w:color w:val="1C4063" w:themeColor="accent1" w:themeShade="80"/>
          <w:sz w:val="24"/>
        </w:rPr>
      </w:pPr>
      <w:r w:rsidRPr="007D78DD">
        <w:rPr>
          <w:rFonts w:ascii="Arial" w:hAnsi="Arial" w:cs="Arial"/>
          <w:b/>
          <w:color w:val="1C4063" w:themeColor="accent1" w:themeShade="80"/>
          <w:sz w:val="24"/>
        </w:rPr>
        <w:t>BANCO CENTRAL DE COSTA RICA</w:t>
      </w:r>
    </w:p>
    <w:p w14:paraId="1518C40A" w14:textId="77777777" w:rsidR="009A3E49" w:rsidRPr="007D78DD" w:rsidRDefault="009A3E49" w:rsidP="009A3E49">
      <w:pPr>
        <w:rPr>
          <w:rFonts w:ascii="Arial" w:hAnsi="Arial" w:cs="Arial"/>
          <w:sz w:val="24"/>
        </w:rPr>
      </w:pPr>
    </w:p>
    <w:p w14:paraId="722577D1" w14:textId="77777777" w:rsidR="009A3E49" w:rsidRPr="007D78DD" w:rsidRDefault="009A3E49" w:rsidP="009A3E49">
      <w:pPr>
        <w:rPr>
          <w:rFonts w:ascii="Arial" w:hAnsi="Arial" w:cs="Arial"/>
          <w:b/>
          <w:bCs/>
          <w:sz w:val="24"/>
        </w:rPr>
      </w:pPr>
      <w:r w:rsidRPr="007D78DD">
        <w:rPr>
          <w:rFonts w:ascii="Arial" w:hAnsi="Arial" w:cs="Arial"/>
          <w:b/>
          <w:sz w:val="24"/>
        </w:rPr>
        <w:t xml:space="preserve">Ref. Comunicación del informe </w:t>
      </w:r>
      <w:r w:rsidRPr="007D78DD">
        <w:rPr>
          <w:rFonts w:ascii="Arial" w:hAnsi="Arial" w:cs="Arial"/>
          <w:b/>
          <w:bCs/>
          <w:sz w:val="24"/>
        </w:rPr>
        <w:t>de auditoría relacionada con la implementación de columna salarial global del BCCR</w:t>
      </w:r>
    </w:p>
    <w:p w14:paraId="1B8C6B8E" w14:textId="77777777" w:rsidR="009A3E49" w:rsidRPr="00F25F3D" w:rsidRDefault="009A3E49" w:rsidP="009A3E49">
      <w:pPr>
        <w:rPr>
          <w:rFonts w:ascii="Arial" w:hAnsi="Arial" w:cs="Arial"/>
        </w:rPr>
      </w:pPr>
    </w:p>
    <w:p w14:paraId="563108CE" w14:textId="77777777" w:rsidR="00966020" w:rsidRDefault="00966020" w:rsidP="007D78DD">
      <w:pPr>
        <w:pStyle w:val="Negrita"/>
        <w:rPr>
          <w:rFonts w:ascii="Arial" w:hAnsi="Arial" w:cs="Arial"/>
          <w:sz w:val="24"/>
        </w:rPr>
      </w:pPr>
    </w:p>
    <w:p w14:paraId="7506DC3B" w14:textId="0AD98787" w:rsidR="009A3E49" w:rsidRPr="007D78DD" w:rsidRDefault="009A3E49" w:rsidP="007D78DD">
      <w:pPr>
        <w:pStyle w:val="Negrita"/>
        <w:rPr>
          <w:rFonts w:ascii="Arial" w:hAnsi="Arial" w:cs="Arial"/>
          <w:sz w:val="24"/>
        </w:rPr>
      </w:pPr>
      <w:r w:rsidRPr="007D78DD">
        <w:rPr>
          <w:rFonts w:ascii="Arial" w:hAnsi="Arial" w:cs="Arial"/>
          <w:sz w:val="24"/>
        </w:rPr>
        <w:t>Estimado señor:</w:t>
      </w:r>
    </w:p>
    <w:p w14:paraId="233BC5BC" w14:textId="77777777" w:rsidR="009A3E49" w:rsidRPr="007D78DD" w:rsidRDefault="009A3E49" w:rsidP="007D78DD">
      <w:pPr>
        <w:pStyle w:val="Negrita"/>
        <w:rPr>
          <w:rFonts w:ascii="Arial" w:hAnsi="Arial" w:cs="Arial"/>
          <w:sz w:val="24"/>
        </w:rPr>
      </w:pPr>
    </w:p>
    <w:p w14:paraId="4DD708FF" w14:textId="77777777" w:rsidR="00966020" w:rsidRDefault="00966020" w:rsidP="007D78DD">
      <w:pPr>
        <w:pStyle w:val="Negrita"/>
        <w:rPr>
          <w:rFonts w:ascii="Arial" w:hAnsi="Arial" w:cs="Arial"/>
          <w:sz w:val="24"/>
        </w:rPr>
      </w:pPr>
    </w:p>
    <w:p w14:paraId="471D9257" w14:textId="322B9A9B" w:rsidR="009A3E49" w:rsidRPr="007D78DD" w:rsidRDefault="009A3E49" w:rsidP="007D78DD">
      <w:pPr>
        <w:pStyle w:val="Negrita"/>
        <w:rPr>
          <w:rFonts w:ascii="Arial" w:hAnsi="Arial" w:cs="Arial"/>
          <w:sz w:val="24"/>
        </w:rPr>
      </w:pPr>
      <w:r w:rsidRPr="007D78DD">
        <w:rPr>
          <w:rFonts w:ascii="Arial" w:hAnsi="Arial" w:cs="Arial"/>
          <w:sz w:val="24"/>
        </w:rPr>
        <w:t xml:space="preserve">El informe adjunto contiene los resultados correspondientes al estudio </w:t>
      </w:r>
      <w:bookmarkStart w:id="0" w:name="_Hlk175132658"/>
      <w:r w:rsidRPr="007D78DD">
        <w:rPr>
          <w:rFonts w:ascii="Arial" w:hAnsi="Arial" w:cs="Arial"/>
          <w:sz w:val="24"/>
        </w:rPr>
        <w:t xml:space="preserve">de carácter especial, </w:t>
      </w:r>
      <w:bookmarkEnd w:id="0"/>
      <w:r w:rsidRPr="007D78DD">
        <w:rPr>
          <w:rFonts w:ascii="Arial" w:hAnsi="Arial" w:cs="Arial"/>
          <w:sz w:val="24"/>
        </w:rPr>
        <w:t>mediante el cual esta Auditoría evaluó la implementación inicial de la columna salarial global del Banco Central de Costa Rica, aprobada por MIDEPLAN.</w:t>
      </w:r>
    </w:p>
    <w:p w14:paraId="5483F3AA" w14:textId="77777777" w:rsidR="009A3E49" w:rsidRDefault="009A3E49" w:rsidP="009A3E49">
      <w:pPr>
        <w:tabs>
          <w:tab w:val="left" w:pos="5505"/>
        </w:tabs>
        <w:rPr>
          <w:rFonts w:ascii="Arial" w:hAnsi="Arial" w:cs="Arial"/>
        </w:rPr>
      </w:pPr>
    </w:p>
    <w:p w14:paraId="6527955A" w14:textId="77777777" w:rsidR="009A3E49" w:rsidRPr="00E80175" w:rsidRDefault="009A3E49" w:rsidP="009A3E49">
      <w:pPr>
        <w:pStyle w:val="Negrita"/>
        <w:rPr>
          <w:rFonts w:ascii="Arial" w:hAnsi="Arial" w:cs="Arial"/>
          <w:sz w:val="24"/>
        </w:rPr>
      </w:pPr>
      <w:r>
        <w:rPr>
          <w:rFonts w:ascii="Arial" w:hAnsi="Arial" w:cs="Arial"/>
          <w:sz w:val="24"/>
        </w:rPr>
        <w:t>La actividad de auditoría interna en el Banco Central de Costa Rica se realiza de acuerdo con las Normas para el Ejercicio de la Auditoría Interna en el Sector Público y las Normas Generales de Auditoría para el Sector Público, ambas emitidas por la Contraloría General de la República.</w:t>
      </w:r>
    </w:p>
    <w:p w14:paraId="3A997A4F" w14:textId="77777777" w:rsidR="009A3E49" w:rsidRPr="00EB39A1" w:rsidRDefault="009A3E49" w:rsidP="009A3E49">
      <w:pPr>
        <w:pStyle w:val="NormalWeb"/>
        <w:jc w:val="both"/>
        <w:rPr>
          <w:rFonts w:ascii="Arial" w:hAnsi="Arial" w:cs="Arial"/>
        </w:rPr>
      </w:pPr>
      <w:r w:rsidRPr="00EB39A1">
        <w:rPr>
          <w:rFonts w:ascii="Arial" w:hAnsi="Arial" w:cs="Arial"/>
        </w:rPr>
        <w:t>La Auditoría Interna realizó la conferencia</w:t>
      </w:r>
      <w:r>
        <w:rPr>
          <w:rFonts w:ascii="Arial" w:hAnsi="Arial" w:cs="Arial"/>
        </w:rPr>
        <w:t xml:space="preserve"> </w:t>
      </w:r>
      <w:r w:rsidRPr="00EB39A1">
        <w:rPr>
          <w:rFonts w:ascii="Arial" w:hAnsi="Arial" w:cs="Arial"/>
        </w:rPr>
        <w:t xml:space="preserve">técnica de este informe con la </w:t>
      </w:r>
      <w:r w:rsidRPr="007013D9">
        <w:rPr>
          <w:rFonts w:ascii="Arial" w:hAnsi="Arial" w:cs="Arial"/>
        </w:rPr>
        <w:t>División Transformación y Estrategia</w:t>
      </w:r>
      <w:r>
        <w:rPr>
          <w:rFonts w:ascii="Arial" w:hAnsi="Arial" w:cs="Arial"/>
        </w:rPr>
        <w:t xml:space="preserve"> y la </w:t>
      </w:r>
      <w:r w:rsidRPr="007013D9">
        <w:rPr>
          <w:rFonts w:ascii="Arial" w:hAnsi="Arial" w:cs="Arial"/>
        </w:rPr>
        <w:t>División Servicios Compartidos</w:t>
      </w:r>
      <w:r>
        <w:rPr>
          <w:rFonts w:ascii="Arial" w:hAnsi="Arial" w:cs="Arial"/>
        </w:rPr>
        <w:t>;</w:t>
      </w:r>
      <w:r w:rsidRPr="00EB39A1">
        <w:rPr>
          <w:rFonts w:ascii="Arial" w:hAnsi="Arial" w:cs="Arial"/>
        </w:rPr>
        <w:t xml:space="preserve"> y</w:t>
      </w:r>
      <w:r>
        <w:rPr>
          <w:rFonts w:ascii="Arial" w:hAnsi="Arial" w:cs="Arial"/>
        </w:rPr>
        <w:t xml:space="preserve"> la conferencia final con</w:t>
      </w:r>
      <w:r w:rsidRPr="00EB39A1">
        <w:rPr>
          <w:rFonts w:ascii="Arial" w:hAnsi="Arial" w:cs="Arial"/>
        </w:rPr>
        <w:t xml:space="preserve"> la Gerencia, como parte de la comunicación preliminar de los resultados.</w:t>
      </w:r>
    </w:p>
    <w:p w14:paraId="2CF5EFA8" w14:textId="77777777" w:rsidR="009A3E49" w:rsidRPr="00EB39A1" w:rsidRDefault="009A3E49" w:rsidP="009A3E49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  <w:r w:rsidRPr="00EB39A1">
        <w:rPr>
          <w:rFonts w:ascii="Arial" w:hAnsi="Arial" w:cs="Arial"/>
          <w:lang w:val="es-CR"/>
        </w:rPr>
        <w:t>Le solicito disponer que en el plazo de los próximos diez días se registre en el Sistema de la Auditoría Interna ubicado en el Portal Central</w:t>
      </w:r>
      <w:r>
        <w:rPr>
          <w:rFonts w:ascii="Arial" w:hAnsi="Arial" w:cs="Arial"/>
          <w:lang w:val="es-CR"/>
        </w:rPr>
        <w:t>,</w:t>
      </w:r>
      <w:r w:rsidRPr="00EB39A1">
        <w:rPr>
          <w:rFonts w:ascii="Arial" w:hAnsi="Arial" w:cs="Arial"/>
          <w:lang w:val="es-CR"/>
        </w:rPr>
        <w:t xml:space="preserve"> el nombre de los funcionarios responsables de atender las recomendaciones y sus fechas de implantación establecidas por la Gerencia, las cuales se incluyen en este informe.</w:t>
      </w:r>
    </w:p>
    <w:p w14:paraId="71F7DA64" w14:textId="77777777" w:rsidR="009A3E49" w:rsidRPr="00966020" w:rsidRDefault="009A3E49" w:rsidP="00966020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</w:p>
    <w:p w14:paraId="4C8230C7" w14:textId="77777777" w:rsidR="009A3E49" w:rsidRPr="00966020" w:rsidRDefault="009A3E49" w:rsidP="00966020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  <w:r w:rsidRPr="00966020">
        <w:rPr>
          <w:rFonts w:ascii="Arial" w:hAnsi="Arial" w:cs="Arial"/>
          <w:lang w:val="es-CR"/>
        </w:rPr>
        <w:t>Las recomendaciones de auditoría deben tratarse con arreglo a las disposiciones de los artículos 36, 37, 38 y 39, según la Ley General de Control Interno No. 8292 publicada en el periódico oficial La Gaceta 169 del 4 de setiembre del 2002.</w:t>
      </w:r>
    </w:p>
    <w:p w14:paraId="39962546" w14:textId="77777777" w:rsidR="009A3E49" w:rsidRPr="00966020" w:rsidRDefault="009A3E49" w:rsidP="00966020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</w:p>
    <w:p w14:paraId="5020C63F" w14:textId="77777777" w:rsidR="009A3E49" w:rsidRPr="00966020" w:rsidRDefault="009A3E49" w:rsidP="00966020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  <w:r w:rsidRPr="00966020">
        <w:rPr>
          <w:rFonts w:ascii="Arial" w:hAnsi="Arial" w:cs="Arial"/>
          <w:lang w:val="es-CR"/>
        </w:rPr>
        <w:t xml:space="preserve">Agradecemos la colaboración brindada por las personas involucradas en la atención de nuestras actividades en el presente estudio, la cual fue fundamental para facilitar el acceso oportuno a la información requerida, brindar aclaraciones </w:t>
      </w:r>
      <w:r w:rsidRPr="00966020">
        <w:rPr>
          <w:rFonts w:ascii="Arial" w:hAnsi="Arial" w:cs="Arial"/>
          <w:lang w:val="es-CR"/>
        </w:rPr>
        <w:lastRenderedPageBreak/>
        <w:t>y validar los resultados obtenidos. Esta disposición contribuyó significativamente al cumplimiento exitoso de nuestra labor.</w:t>
      </w:r>
    </w:p>
    <w:p w14:paraId="1462343C" w14:textId="77777777" w:rsidR="009A3E49" w:rsidRPr="00EB39A1" w:rsidRDefault="009A3E49" w:rsidP="009A3E49">
      <w:pPr>
        <w:widowControl w:val="0"/>
        <w:rPr>
          <w:rFonts w:ascii="Arial" w:hAnsi="Arial" w:cs="Arial"/>
        </w:rPr>
      </w:pPr>
    </w:p>
    <w:p w14:paraId="167A9101" w14:textId="77777777" w:rsidR="009A3E49" w:rsidRDefault="009A3E49" w:rsidP="009A3E49">
      <w:pPr>
        <w:rPr>
          <w:rFonts w:ascii="Arial" w:hAnsi="Arial" w:cs="Arial"/>
        </w:rPr>
      </w:pPr>
    </w:p>
    <w:p w14:paraId="77199778" w14:textId="77777777" w:rsidR="009A3E49" w:rsidRPr="00F25F3D" w:rsidRDefault="009A3E49" w:rsidP="009A3E49">
      <w:pPr>
        <w:rPr>
          <w:rFonts w:ascii="Arial" w:hAnsi="Arial" w:cs="Arial"/>
        </w:rPr>
      </w:pPr>
    </w:p>
    <w:p w14:paraId="2BD4DB12" w14:textId="77777777" w:rsidR="009A3E49" w:rsidRPr="00504A49" w:rsidRDefault="009A3E49" w:rsidP="009A3E49">
      <w:pPr>
        <w:rPr>
          <w:rFonts w:ascii="Arial" w:hAnsi="Arial" w:cs="Arial"/>
          <w:lang w:val="pt-BR"/>
        </w:rPr>
      </w:pPr>
      <w:r>
        <w:rPr>
          <w:noProof/>
        </w:rPr>
        <w:drawing>
          <wp:anchor distT="0" distB="0" distL="114300" distR="114300" simplePos="0" relativeHeight="251659264" behindDoc="1" locked="0" layoutInCell="1" allowOverlap="1" wp14:anchorId="304BBD41" wp14:editId="7B12520A">
            <wp:simplePos x="0" y="0"/>
            <wp:positionH relativeFrom="column">
              <wp:posOffset>-213995</wp:posOffset>
            </wp:positionH>
            <wp:positionV relativeFrom="paragraph">
              <wp:posOffset>100965</wp:posOffset>
            </wp:positionV>
            <wp:extent cx="2506980" cy="388620"/>
            <wp:effectExtent l="0" t="0" r="7620" b="0"/>
            <wp:wrapNone/>
            <wp:docPr id="37" name="Imagen 10" descr="Text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Imagen 10" descr="Texto&#10;&#10;El contenido generado por IA puede ser incorrecto.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06980" cy="3886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504A49">
        <w:rPr>
          <w:rFonts w:ascii="Arial" w:hAnsi="Arial" w:cs="Arial"/>
          <w:lang w:val="pt-BR"/>
        </w:rPr>
        <w:t>Atentamente,</w:t>
      </w:r>
    </w:p>
    <w:p w14:paraId="1FE4FA69" w14:textId="77777777" w:rsidR="009A3E49" w:rsidRPr="00504A49" w:rsidRDefault="009A3E49" w:rsidP="009A3E49">
      <w:pPr>
        <w:tabs>
          <w:tab w:val="left" w:pos="3120"/>
        </w:tabs>
        <w:rPr>
          <w:rFonts w:ascii="Arial" w:hAnsi="Arial" w:cs="Arial"/>
          <w:lang w:val="pt-BR"/>
        </w:rPr>
      </w:pPr>
      <w:r w:rsidRPr="00504A49">
        <w:rPr>
          <w:rFonts w:ascii="Arial" w:hAnsi="Arial" w:cs="Arial"/>
          <w:lang w:val="pt-BR"/>
        </w:rPr>
        <w:tab/>
      </w:r>
    </w:p>
    <w:p w14:paraId="2E6762D1" w14:textId="77777777" w:rsidR="009A3E49" w:rsidRPr="00504A49" w:rsidRDefault="009A3E49" w:rsidP="009A3E49">
      <w:pPr>
        <w:rPr>
          <w:rFonts w:ascii="Arial" w:hAnsi="Arial" w:cs="Arial"/>
          <w:lang w:val="pt-BR"/>
        </w:rPr>
      </w:pPr>
    </w:p>
    <w:p w14:paraId="4F46A924" w14:textId="77777777" w:rsidR="009A3E49" w:rsidRPr="00C62186" w:rsidRDefault="009A3E49" w:rsidP="009A3E49">
      <w:pPr>
        <w:rPr>
          <w:rFonts w:ascii="Arial" w:hAnsi="Arial" w:cs="Arial"/>
          <w:lang w:val="pt-BR"/>
        </w:rPr>
      </w:pPr>
      <w:r>
        <w:rPr>
          <w:rFonts w:ascii="Arial" w:hAnsi="Arial" w:cs="Arial"/>
          <w:lang w:val="pt-BR"/>
        </w:rPr>
        <w:t>Joaquín Vargas Guerrero</w:t>
      </w:r>
    </w:p>
    <w:p w14:paraId="64D3B347" w14:textId="77777777" w:rsidR="009A3E49" w:rsidRDefault="009A3E49" w:rsidP="009A3E49">
      <w:pPr>
        <w:rPr>
          <w:rFonts w:ascii="Arial" w:hAnsi="Arial" w:cs="Arial"/>
          <w:b/>
          <w:bCs/>
          <w:lang w:val="pt-BR"/>
        </w:rPr>
      </w:pPr>
      <w:r>
        <w:rPr>
          <w:rFonts w:ascii="Arial" w:hAnsi="Arial" w:cs="Arial"/>
          <w:b/>
          <w:bCs/>
          <w:lang w:val="pt-BR"/>
        </w:rPr>
        <w:t>A</w:t>
      </w:r>
      <w:r w:rsidRPr="0073191B">
        <w:rPr>
          <w:rFonts w:ascii="Arial" w:hAnsi="Arial" w:cs="Arial"/>
          <w:b/>
          <w:bCs/>
          <w:lang w:val="pt-BR"/>
        </w:rPr>
        <w:t>uditor Intern</w:t>
      </w:r>
      <w:r>
        <w:rPr>
          <w:rFonts w:ascii="Arial" w:hAnsi="Arial" w:cs="Arial"/>
          <w:b/>
          <w:bCs/>
          <w:lang w:val="pt-BR"/>
        </w:rPr>
        <w:t>o</w:t>
      </w:r>
    </w:p>
    <w:p w14:paraId="28918588" w14:textId="77777777" w:rsidR="009A3E49" w:rsidRDefault="009A3E49" w:rsidP="009A3E49">
      <w:pPr>
        <w:rPr>
          <w:rFonts w:ascii="Arial" w:hAnsi="Arial" w:cs="Arial"/>
          <w:b/>
          <w:bCs/>
          <w:lang w:val="pt-BR"/>
        </w:rPr>
      </w:pPr>
    </w:p>
    <w:p w14:paraId="71BC8AF8" w14:textId="77777777" w:rsidR="009A3E49" w:rsidRPr="0073191B" w:rsidRDefault="009A3E49" w:rsidP="009A3E49">
      <w:pPr>
        <w:rPr>
          <w:rFonts w:ascii="Arial" w:hAnsi="Arial" w:cs="Arial"/>
          <w:b/>
          <w:bCs/>
          <w:lang w:val="pt-BR"/>
        </w:rPr>
      </w:pPr>
    </w:p>
    <w:p w14:paraId="692C40C1" w14:textId="77777777" w:rsidR="009A3E49" w:rsidRDefault="009A3E49" w:rsidP="009A3E49">
      <w:pPr>
        <w:pStyle w:val="CC"/>
        <w:rPr>
          <w:rFonts w:ascii="Arial" w:hAnsi="Arial" w:cs="Arial"/>
        </w:rPr>
      </w:pPr>
      <w:r w:rsidRPr="006329ED">
        <w:rPr>
          <w:rFonts w:ascii="Arial" w:hAnsi="Arial" w:cs="Arial"/>
        </w:rPr>
        <w:t>C.</w:t>
      </w:r>
      <w:r w:rsidRPr="006329ED">
        <w:rPr>
          <w:rFonts w:ascii="Arial" w:hAnsi="Arial" w:cs="Arial"/>
        </w:rPr>
        <w:tab/>
      </w:r>
      <w:bookmarkStart w:id="1" w:name="_Hlk221557429"/>
      <w:r w:rsidRPr="006329ED">
        <w:rPr>
          <w:rFonts w:ascii="Arial" w:hAnsi="Arial" w:cs="Arial"/>
        </w:rPr>
        <w:t>Divisi</w:t>
      </w:r>
      <w:r>
        <w:rPr>
          <w:rFonts w:ascii="Arial" w:hAnsi="Arial" w:cs="Arial"/>
        </w:rPr>
        <w:t>ón Transformación y Estrategia</w:t>
      </w:r>
    </w:p>
    <w:p w14:paraId="61BD2545" w14:textId="77777777" w:rsidR="009A3E49" w:rsidRDefault="009A3E49" w:rsidP="009A3E49">
      <w:pPr>
        <w:pStyle w:val="CC"/>
      </w:pPr>
      <w:r>
        <w:rPr>
          <w:rFonts w:ascii="Arial" w:hAnsi="Arial" w:cs="Arial"/>
        </w:rPr>
        <w:tab/>
      </w:r>
      <w:r w:rsidRPr="006329ED">
        <w:rPr>
          <w:rFonts w:ascii="Arial" w:hAnsi="Arial" w:cs="Arial"/>
        </w:rPr>
        <w:t>Divisi</w:t>
      </w:r>
      <w:r>
        <w:rPr>
          <w:rFonts w:ascii="Arial" w:hAnsi="Arial" w:cs="Arial"/>
        </w:rPr>
        <w:t>ón Servicios Compartidos</w:t>
      </w:r>
      <w:bookmarkEnd w:id="1"/>
    </w:p>
    <w:p w14:paraId="1EE0876E" w14:textId="77777777" w:rsidR="002307FE" w:rsidRPr="002307FE" w:rsidRDefault="002307FE" w:rsidP="002307FE"/>
    <w:p w14:paraId="26B8430E" w14:textId="77777777" w:rsidR="002307FE" w:rsidRPr="002307FE" w:rsidRDefault="002307FE" w:rsidP="002307FE"/>
    <w:p w14:paraId="05F13D7E" w14:textId="531AEFDA" w:rsidR="002307FE" w:rsidRPr="002307FE" w:rsidRDefault="009A3E49" w:rsidP="002307FE">
      <w:r>
        <w:tab/>
      </w:r>
      <w:r>
        <w:tab/>
      </w:r>
      <w:r>
        <w:tab/>
      </w:r>
      <w:r>
        <w:tab/>
      </w:r>
      <w:r>
        <w:tab/>
      </w:r>
      <w:bookmarkStart w:id="2" w:name="_MON_1832240789"/>
      <w:bookmarkEnd w:id="2"/>
      <w:r>
        <w:object w:dxaOrig="1508" w:dyaOrig="984" w14:anchorId="4B7062F9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.4pt;height:49.2pt" o:ole="">
            <v:imagedata r:id="rId15" o:title=""/>
          </v:shape>
          <o:OLEObject Type="Embed" ProgID="Word.Document.12" ShapeID="_x0000_i1025" DrawAspect="Icon" ObjectID="_1832244541" r:id="rId16">
            <o:FieldCodes>\s</o:FieldCodes>
          </o:OLEObject>
        </w:object>
      </w:r>
    </w:p>
    <w:p w14:paraId="12D0B03E" w14:textId="77777777" w:rsidR="002307FE" w:rsidRPr="002307FE" w:rsidRDefault="002307FE" w:rsidP="002307FE"/>
    <w:p w14:paraId="6B05E71A" w14:textId="77777777" w:rsidR="002307FE" w:rsidRPr="002307FE" w:rsidRDefault="002307FE" w:rsidP="002307FE"/>
    <w:p w14:paraId="5C7FD392" w14:textId="77777777" w:rsidR="002307FE" w:rsidRPr="002307FE" w:rsidRDefault="002307FE" w:rsidP="002307FE"/>
    <w:p w14:paraId="2EE45D16" w14:textId="77777777" w:rsidR="002307FE" w:rsidRDefault="002307FE" w:rsidP="002307FE"/>
    <w:p w14:paraId="09D3CEB1" w14:textId="77777777" w:rsidR="002307FE" w:rsidRPr="002307FE" w:rsidRDefault="002307FE" w:rsidP="002307FE"/>
    <w:p w14:paraId="1DAD0A89" w14:textId="77777777" w:rsidR="002307FE" w:rsidRDefault="002307FE" w:rsidP="002307FE"/>
    <w:p w14:paraId="1279E005" w14:textId="77777777" w:rsidR="002307FE" w:rsidRDefault="002307FE" w:rsidP="002307FE"/>
    <w:p w14:paraId="6893E6C5" w14:textId="77777777" w:rsidR="00A26E9E" w:rsidRPr="002307FE" w:rsidRDefault="00A26E9E" w:rsidP="002307FE"/>
    <w:sectPr w:rsidR="00A26E9E" w:rsidRPr="002307FE" w:rsidSect="00060C03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2240" w:h="15840" w:code="1"/>
      <w:pgMar w:top="2449" w:right="1412" w:bottom="1701" w:left="2217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CBC1DCC" w14:textId="77777777" w:rsidR="009A3E49" w:rsidRDefault="009A3E49" w:rsidP="00D43D57">
      <w:r>
        <w:separator/>
      </w:r>
    </w:p>
  </w:endnote>
  <w:endnote w:type="continuationSeparator" w:id="0">
    <w:p w14:paraId="7C20AC0C" w14:textId="77777777" w:rsidR="009A3E49" w:rsidRDefault="009A3E49" w:rsidP="00D43D5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23C05D7" w14:textId="49DBAEB3" w:rsidR="00EC7A70" w:rsidRDefault="009A3E49">
    <w:pPr>
      <w:pStyle w:val="Piedepgina"/>
    </w:pPr>
    <w:r>
      <w:rPr>
        <w:noProof/>
      </w:rPr>
      <mc:AlternateContent>
        <mc:Choice Requires="wps">
          <w:drawing>
            <wp:anchor distT="0" distB="0" distL="0" distR="0" simplePos="0" relativeHeight="251698176" behindDoc="0" locked="0" layoutInCell="1" allowOverlap="1" wp14:anchorId="0BC9F839" wp14:editId="3EA813A8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083945" cy="345440"/>
              <wp:effectExtent l="0" t="0" r="1905" b="0"/>
              <wp:wrapNone/>
              <wp:docPr id="731472781" name="Cuadro de texto 2" descr="Uso Interno estrict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083945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B4B63B9" w14:textId="763D9C1A" w:rsidR="009A3E49" w:rsidRPr="009A3E49" w:rsidRDefault="009A3E49" w:rsidP="009A3E49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9A3E49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 estricto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clsh="http://schemas.microsoft.com/office/drawing/2020/classificationShape" xmlns:a="http://schemas.openxmlformats.org/drawingml/2006/main">
          <w:pict>
            <v:shapetype id="_x0000_t202" coordsize="21600,21600" o:spt="202" path="m,l,21600r21600,l21600,xe" w14:anchorId="0BC9F839">
              <v:stroke joinstyle="miter"/>
              <v:path gradientshapeok="t" o:connecttype="rect"/>
            </v:shapetype>
            <v:shape id="Cuadro de texto 2" style="position:absolute;left:0;text-align:left;margin-left:0;margin-top:0;width:85.35pt;height:27.2pt;z-index:25169817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 estricto" o:spid="_x0000_s1026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bboiDwIAAB0EAAAOAAAAZHJzL2Uyb0RvYy54bWysU01v2zAMvQ/YfxB0X+y0ydAacYqsRYYB&#10;QVsgHXpWZCk2YIkCpcTOfv0oJU62rqdiF/mZpPjx+DS7603L9gp9A7bk41HOmbISqsZuS/7zZfnl&#10;hjMfhK1EC1aV/KA8v5t//jTrXKGuoIa2UsgoifVF50peh+CKLPOyVkb4EThlyakBjQj0i9usQtFR&#10;dtNmV3n+NesAK4cglfdkfTg6+Tzl11rJ8KS1V4G1JafeQjoxnZt4ZvOZKLYoXN3IUxviA10Y0Vgq&#10;ek71IIJgO2z+SWUaieBBh5EEk4HWjVRpBppmnL+ZZl0Lp9IsRI53Z5r8/0srH/dr94ws9N+gpwVG&#10;QjrnC0/GOE+v0cQvdcrITxQezrSpPjAZL+U317eTKWeSfNeT6WSSeM0utx368F2BYRGUHGktiS2x&#10;X/lAFSl0CInFLCybtk2rae1fBgqMluzSYkSh3/Ssqaj40P4GqgNNhXBcuHdy2VDplfDhWSBtmAYh&#10;1YYnOnQLXcnhhDirAX+9Z4/xRDx5OetIMSW3JGnO2h+WFhLFNQAcwCaB8W0+zclvd+YeSIdjehJO&#10;JkhWDO0ANYJ5JT0vYiFyCSupXMk3A7wPR+nSe5BqsUhBpCMnwsqunYypI12Ry5f+VaA7ER5oVY8w&#10;yEkUb3g/xsab3i12gdhPS4nUHok8MU4aTLs6vZco8j//U9TlVc9/AwAA//8DAFBLAwQUAAYACAAA&#10;ACEASg6TGdoAAAAEAQAADwAAAGRycy9kb3ducmV2LnhtbEyPwU7DMAyG70i8Q2QkbixlGwyVphOa&#10;xGkIaRsXbl7itYXGqRp3696ejAtcLFn/r8+fi+XoW3WkPjaBDdxPMlDENriGKwMfu9e7J1BRkB22&#10;gcnAmSIsy+urAnMXTryh41YqlSAcczRQi3S51tHW5DFOQkecskPoPUpa+0q7Hk8J7ls9zbJH7bHh&#10;dKHGjlY12e/t4A08bORteOfd7HOcnr/W3crODmtrzO3N+PIMSmiUvzJc9JM6lMlpHwZ2UbUG0iPy&#10;Oy/ZIluA2ifwfA66LPR/+fIHAAD//wMAUEsBAi0AFAAGAAgAAAAhALaDOJL+AAAA4QEAABMAAAAA&#10;AAAAAAAAAAAAAAAAAFtDb250ZW50X1R5cGVzXS54bWxQSwECLQAUAAYACAAAACEAOP0h/9YAAACU&#10;AQAACwAAAAAAAAAAAAAAAAAvAQAAX3JlbHMvLnJlbHNQSwECLQAUAAYACAAAACEAJW26Ig8CAAAd&#10;BAAADgAAAAAAAAAAAAAAAAAuAgAAZHJzL2Uyb0RvYy54bWxQSwECLQAUAAYACAAAACEASg6TGdoA&#10;AAAEAQAADwAAAAAAAAAAAAAAAABpBAAAZHJzL2Rvd25yZXYueG1sUEsFBgAAAAAEAAQA8wAAAHAF&#10;AAAAAA==&#10;">
              <v:fill o:detectmouseclick="t"/>
              <v:textbox style="mso-fit-shape-to-text:t" inset="0,0,0,15pt">
                <w:txbxContent>
                  <w:p w:rsidRPr="009A3E49" w:rsidR="009A3E49" w:rsidP="009A3E49" w:rsidRDefault="009A3E49" w14:paraId="5B4B63B9" w14:textId="763D9C1A">
                    <w:pPr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9A3E49"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  <w:t>Uso Interno estricto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27464B" w14:textId="12CEEAF4" w:rsidR="002307FE" w:rsidRDefault="009A3E49" w:rsidP="00FA54DF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noProof/>
        <w:color w:val="004990"/>
        <w:sz w:val="16"/>
        <w:szCs w:val="16"/>
      </w:rPr>
      <mc:AlternateContent>
        <mc:Choice Requires="wps">
          <w:drawing>
            <wp:anchor distT="0" distB="0" distL="0" distR="0" simplePos="0" relativeHeight="251699200" behindDoc="0" locked="0" layoutInCell="1" allowOverlap="1" wp14:anchorId="271848E4" wp14:editId="2E62645F">
              <wp:simplePos x="1409700" y="9258300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083945" cy="345440"/>
              <wp:effectExtent l="0" t="0" r="1905" b="0"/>
              <wp:wrapNone/>
              <wp:docPr id="1761078500" name="Cuadro de texto 3" descr="Uso Interno estrict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083945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D2FA1B0" w14:textId="675ABFD7" w:rsidR="009A3E49" w:rsidRPr="009A3E49" w:rsidRDefault="009A3E49" w:rsidP="009A3E49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9A3E49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 estricto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pic="http://schemas.openxmlformats.org/drawingml/2006/picture" xmlns:a14="http://schemas.microsoft.com/office/drawing/2010/main" xmlns:aclsh="http://schemas.microsoft.com/office/drawing/2020/classificationShape" xmlns:a="http://schemas.openxmlformats.org/drawingml/2006/main">
          <w:pict>
            <v:shapetype id="_x0000_t202" coordsize="21600,21600" o:spt="202" path="m,l,21600r21600,l21600,xe" w14:anchorId="271848E4">
              <v:stroke joinstyle="miter"/>
              <v:path gradientshapeok="t" o:connecttype="rect"/>
            </v:shapetype>
            <v:shape id="Cuadro de texto 3" style="position:absolute;margin-left:0;margin-top:0;width:85.35pt;height:27.2pt;z-index:25169920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 estricto" o:spid="_x0000_s1027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UaeSEAIAAB0EAAAOAAAAZHJzL2Uyb0RvYy54bWysU01v2zAMvQ/YfxB0X+y0ydAacYqsRYYB&#10;QVsgHXpWZCk2IIsCpcTOfv0oJU62rqdiF/mZpPjx+DS761vD9gp9A7bk41HOmbISqsZuS/7zZfnl&#10;hjMfhK2EAatKflCe380/f5p1rlBXUIOpFDJKYn3RuZLXIbgiy7ysVSv8CJyy5NSArQj0i9usQtFR&#10;9tZkV3n+NesAK4cglfdkfTg6+Tzl11rJ8KS1V4GZklNvIZ2Yzk08s/lMFFsUrm7kqQ3xgS5a0Vgq&#10;ek71IIJgO2z+SdU2EsGDDiMJbQZaN1KlGWiacf5mmnUtnEqzEDnenWny/y+tfNyv3TOy0H+DnhYY&#10;CemcLzwZ4zy9xjZ+qVNGfqLwcKZN9YHJeCm/ub6dTDmT5LueTCeTxGt2ue3Qh+8KWhZByZHWktgS&#10;+5UPVJFCh5BYzMKyMSatxti/DBQYLdmlxYhCv+lZU5V8MrS/gepAUyEcF+6dXDZUeiV8eBZIG6ZB&#10;SLXhiQ5toCs5nBBnNeCv9+wxnognL2cdKabkliTNmflhaSFRXAPAAWwSGN/m05z8dtfeA+lwTE/C&#10;yQTJisEMUCO0r6TnRSxELmEllSv5ZoD34Shdeg9SLRYpiHTkRFjZtZMxdaQrcvnSvwp0J8IDreoR&#10;BjmJ4g3vx9h407vFLhD7aSmR2iORJ8ZJg2lXp/cSRf7nf4q6vOr5bwAAAP//AwBQSwMEFAAGAAgA&#10;AAAhAEoOkxnaAAAABAEAAA8AAABkcnMvZG93bnJldi54bWxMj8FOwzAMhu9IvENkJG4sZRsMlaYT&#10;msRpCGkbF25e4rWFxqkad+venowLXCxZ/6/Pn4vl6Ft1pD42gQ3cTzJQxDa4hisDH7vXuydQUZAd&#10;toHJwJkiLMvrqwJzF068oeNWKpUgHHM0UIt0udbR1uQxTkJHnLJD6D1KWvtKux5PCe5bPc2yR+2x&#10;4XShxo5WNdnv7eANPGzkbXjn3exznJ6/1t3Kzg5ra8ztzfjyDEpolL8yXPSTOpTJaR8GdlG1BtIj&#10;8jsv2SJbgNon8HwOuiz0f/nyBwAA//8DAFBLAQItABQABgAIAAAAIQC2gziS/gAAAOEBAAATAAAA&#10;AAAAAAAAAAAAAAAAAABbQ29udGVudF9UeXBlc10ueG1sUEsBAi0AFAAGAAgAAAAhADj9If/WAAAA&#10;lAEAAAsAAAAAAAAAAAAAAAAALwEAAF9yZWxzLy5yZWxzUEsBAi0AFAAGAAgAAAAhACZRp5IQAgAA&#10;HQQAAA4AAAAAAAAAAAAAAAAALgIAAGRycy9lMm9Eb2MueG1sUEsBAi0AFAAGAAgAAAAhAEoOkxna&#10;AAAABAEAAA8AAAAAAAAAAAAAAAAAagQAAGRycy9kb3ducmV2LnhtbFBLBQYAAAAABAAEAPMAAABx&#10;BQAAAAA=&#10;">
              <v:fill o:detectmouseclick="t"/>
              <v:textbox style="mso-fit-shape-to-text:t" inset="0,0,0,15pt">
                <w:txbxContent>
                  <w:p w:rsidRPr="009A3E49" w:rsidR="009A3E49" w:rsidP="009A3E49" w:rsidRDefault="009A3E49" w14:paraId="3D2FA1B0" w14:textId="675ABFD7">
                    <w:pPr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9A3E49"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  <w:t>Uso Interno estricto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color w:val="004990"/>
          <w:sz w:val="16"/>
          <w:szCs w:val="16"/>
        </w:rPr>
        <w:alias w:val="Consecutivo"/>
        <w:tag w:val="Consecutivo"/>
        <w:id w:val="-1370214818"/>
        <w:placeholder>
          <w:docPart w:val="E30C3F68DE654147AC2E515998B756C5"/>
        </w:placeholder>
        <w:text/>
      </w:sdtPr>
      <w:sdtEndPr/>
      <w:sdtContent>
        <w:r>
          <w:rPr>
            <w:color w:val="004990"/>
            <w:sz w:val="16"/>
            <w:szCs w:val="16"/>
          </w:rPr>
          <w:t>AI-0039-2026</w:t>
        </w:r>
      </w:sdtContent>
    </w:sdt>
  </w:p>
  <w:p w14:paraId="37C06F22" w14:textId="5FCD0BE0" w:rsidR="002307FE" w:rsidRDefault="002307FE" w:rsidP="00FA54DF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-1683737976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20030B">
          <w:rPr>
            <w:color w:val="004990"/>
            <w:sz w:val="16"/>
            <w:szCs w:val="16"/>
          </w:rPr>
          <w:t>Propietario</w:t>
        </w:r>
      </w:sdtContent>
    </w:sdt>
  </w:p>
  <w:p w14:paraId="6C74348E" w14:textId="77777777" w:rsidR="00D2424F" w:rsidRDefault="00E220C4" w:rsidP="00FA54DF">
    <w:pPr>
      <w:pStyle w:val="Piedepgina"/>
      <w:tabs>
        <w:tab w:val="center" w:pos="4305"/>
        <w:tab w:val="left" w:pos="6290"/>
      </w:tabs>
      <w:jc w:val="left"/>
    </w:pPr>
    <w:r w:rsidRPr="00E220C4">
      <w:rPr>
        <w:color w:val="004990"/>
        <w:sz w:val="16"/>
        <w:szCs w:val="16"/>
      </w:rPr>
      <w:fldChar w:fldCharType="begin"/>
    </w:r>
    <w:r w:rsidRPr="00E220C4">
      <w:rPr>
        <w:color w:val="004990"/>
        <w:sz w:val="16"/>
        <w:szCs w:val="16"/>
      </w:rPr>
      <w:instrText>PAGE   \* MERGEFORMAT</w:instrText>
    </w:r>
    <w:r w:rsidRPr="00E220C4">
      <w:rPr>
        <w:color w:val="004990"/>
        <w:sz w:val="16"/>
        <w:szCs w:val="16"/>
      </w:rPr>
      <w:fldChar w:fldCharType="separate"/>
    </w:r>
    <w:r w:rsidR="00975042">
      <w:rPr>
        <w:noProof/>
        <w:color w:val="004990"/>
        <w:sz w:val="16"/>
        <w:szCs w:val="16"/>
      </w:rPr>
      <w:t>2</w:t>
    </w:r>
    <w:r w:rsidRPr="00E220C4">
      <w:rPr>
        <w:color w:val="004990"/>
        <w:sz w:val="16"/>
        <w:szCs w:val="16"/>
      </w:rPr>
      <w:fldChar w:fldCharType="end"/>
    </w:r>
    <w:r w:rsidR="001A43C4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1552" behindDoc="0" locked="0" layoutInCell="1" allowOverlap="1" wp14:anchorId="45C37C20" wp14:editId="777DB642">
              <wp:simplePos x="0" y="0"/>
              <wp:positionH relativeFrom="column">
                <wp:posOffset>4578350</wp:posOffset>
              </wp:positionH>
              <wp:positionV relativeFrom="paragraph">
                <wp:posOffset>-250190</wp:posOffset>
              </wp:positionV>
              <wp:extent cx="1722755" cy="565785"/>
              <wp:effectExtent l="0" t="0" r="4445" b="0"/>
              <wp:wrapNone/>
              <wp:docPr id="7" name="Text Box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722755" cy="5657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0B93CBE2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40016362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104E8EFB" w14:textId="77777777" w:rsidR="00D2424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14:paraId="30CFE7A2" w14:textId="77777777" w:rsidR="00D2424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14:paraId="32F61163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pic="http://schemas.openxmlformats.org/drawingml/2006/picture" xmlns:a14="http://schemas.microsoft.com/office/drawing/2010/main" xmlns:aclsh="http://schemas.microsoft.com/office/drawing/2020/classificationShape" xmlns:a="http://schemas.openxmlformats.org/drawingml/2006/main">
          <w:pict>
            <v:shape id="Text Box 4" style="position:absolute;margin-left:360.5pt;margin-top:-19.7pt;width:135.65pt;height:44.55pt;z-index: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28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aUZC4AEAAKEDAAAOAAAAZHJzL2Uyb0RvYy54bWysU9tu2zAMfR+wfxD0vjgx4qYz4hRdiw4D&#10;ugvQ7QNkWbKF2aJGKbGzrx8lp2m2vQ17EUSRPjznkN7eTEPPDgq9AVvx1WLJmbISGmPbin/7+vDm&#10;mjMfhG1ED1ZV/Kg8v9m9frUdXaly6KBvFDICsb4cXcW7EFyZZV52ahB+AU5ZSmrAQQQKsc0aFCOh&#10;D32WL5dX2QjYOASpvKfX+znJdwlfayXDZ629CqyvOHEL6cR01vHMdltRtihcZ+SJhvgHFoMwlpqe&#10;oe5FEGyP5i+owUgEDzosJAwZaG2kShpIzWr5h5qnTjiVtJA53p1t8v8PVn46PLkvyML0DiYaYBLh&#10;3SPI755ZuOuEbdUtIoydEg01XkXLstH58vRptNqXPoLU40doaMhiHyABTRqH6ArpZIROAzieTVdT&#10;YDK23OT5pig4k5QrrorNdZFaiPL5a4c+vFcwsHipONJQE7o4PPoQ2YjyuSQ2s/Bg+j4Ntre/PVBh&#10;fEnsI+GZepjqiaqjihqaI+lAmPeE9pouHeBPzkbakYr7H3uBirP+gyUv3q7W67hUKVgXm5wCvMzU&#10;lxlhJUFVPHA2X+/CvIh7h6btqNPsvoVb8k+bJO2F1Yk37UFSfNrZuGiXcap6+bN2vwAAAP//AwBQ&#10;SwMEFAAGAAgAAAAhALKra7PfAAAACgEAAA8AAABkcnMvZG93bnJldi54bWxMj81OwzAQhO9IvIO1&#10;SNxau2mgOGRTIRBXEOVH4ubG2yQiXkex24S3x5zgOJrRzDfldna9ONEYOs8Iq6UCQVx723GD8Pb6&#10;uLgBEaJha3rPhPBNAbbV+VlpCusnfqHTLjYilXAoDEIb41BIGeqWnAlLPxAn7+BHZ2KSYyPtaKZU&#10;7nqZKXUtnek4LbRmoPuW6q/d0SG8Px0+P3L13Dy4q2Hys5LstES8vJjvbkFEmuNfGH7xEzpUiWnv&#10;j2yD6BE22Sp9iQiLtc5BpITW2RrEHiHXG5BVKf9fqH4AAAD//wMAUEsBAi0AFAAGAAgAAAAhALaD&#10;OJL+AAAA4QEAABMAAAAAAAAAAAAAAAAAAAAAAFtDb250ZW50X1R5cGVzXS54bWxQSwECLQAUAAYA&#10;CAAAACEAOP0h/9YAAACUAQAACwAAAAAAAAAAAAAAAAAvAQAAX3JlbHMvLnJlbHNQSwECLQAUAAYA&#10;CAAAACEAP2lGQuABAAChAwAADgAAAAAAAAAAAAAAAAAuAgAAZHJzL2Uyb0RvYy54bWxQSwECLQAU&#10;AAYACAAAACEAsqtrs98AAAAKAQAADwAAAAAAAAAAAAAAAAA6BAAAZHJzL2Rvd25yZXYueG1sUEsF&#10;BgAAAAAEAAQA8wAAAEYFAAAAAA==&#10;" w14:anchorId="45C37C20">
              <v:textbox>
                <w:txbxContent>
                  <w:p w:rsidRPr="00FA54DF" w:rsidR="00D2424F" w:rsidP="00FA54DF" w:rsidRDefault="00D2424F" w14:paraId="0B93CBE2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P="00FA54DF" w:rsidRDefault="00D2424F" w14:paraId="40016362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P="00FA54DF" w:rsidRDefault="00D2424F" w14:paraId="104E8EFB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D2424F" w:rsidP="00FA54DF" w:rsidRDefault="00D2424F" w14:paraId="30CFE7A2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P="00FA54DF" w:rsidRDefault="00D2424F" w14:paraId="32F61163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3D3D4E">
      <w:rPr>
        <w:noProof/>
        <w:lang w:val="es-CR" w:eastAsia="es-CR"/>
      </w:rPr>
      <w:drawing>
        <wp:anchor distT="0" distB="0" distL="114300" distR="114300" simplePos="0" relativeHeight="251676672" behindDoc="1" locked="0" layoutInCell="1" allowOverlap="1" wp14:anchorId="2CC5EBA1" wp14:editId="3FED3776">
          <wp:simplePos x="0" y="0"/>
          <wp:positionH relativeFrom="column">
            <wp:posOffset>4550781</wp:posOffset>
          </wp:positionH>
          <wp:positionV relativeFrom="paragraph">
            <wp:posOffset>-190500</wp:posOffset>
          </wp:positionV>
          <wp:extent cx="8890" cy="431165"/>
          <wp:effectExtent l="0" t="0" r="0" b="0"/>
          <wp:wrapNone/>
          <wp:docPr id="4" name="Imagen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2424F">
      <w:tab/>
    </w:r>
    <w:r w:rsidR="00D2424F">
      <w:tab/>
    </w:r>
    <w:r w:rsidR="00D2424F"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D0756EC" w14:textId="29EA06CE" w:rsidR="00F64992" w:rsidRDefault="009A3E49" w:rsidP="00F64992">
    <w:pPr>
      <w:jc w:val="left"/>
      <w:rPr>
        <w:color w:val="003A68"/>
        <w:sz w:val="14"/>
        <w:szCs w:val="14"/>
      </w:rPr>
    </w:pPr>
    <w:r>
      <w:rPr>
        <w:noProof/>
        <w:lang w:val="es-CR" w:eastAsia="es-CR"/>
      </w:rPr>
      <mc:AlternateContent>
        <mc:Choice Requires="wps">
          <w:drawing>
            <wp:anchor distT="0" distB="0" distL="0" distR="0" simplePos="0" relativeHeight="251697152" behindDoc="0" locked="0" layoutInCell="1" allowOverlap="1" wp14:anchorId="1213E7A7" wp14:editId="4A16A3F3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083945" cy="345440"/>
              <wp:effectExtent l="0" t="0" r="1905" b="0"/>
              <wp:wrapNone/>
              <wp:docPr id="636253642" name="Cuadro de texto 1" descr="Uso Interno estrict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083945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43EF79E" w14:textId="1EAE2CBC" w:rsidR="009A3E49" w:rsidRPr="009A3E49" w:rsidRDefault="009A3E49" w:rsidP="009A3E49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9A3E49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 estricto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pic="http://schemas.openxmlformats.org/drawingml/2006/picture" xmlns:a14="http://schemas.microsoft.com/office/drawing/2010/main" xmlns:aclsh="http://schemas.microsoft.com/office/drawing/2020/classificationShape" xmlns:a="http://schemas.openxmlformats.org/drawingml/2006/main">
          <w:pict>
            <v:shapetype id="_x0000_t202" coordsize="21600,21600" o:spt="202" path="m,l,21600r21600,l21600,xe" w14:anchorId="1213E7A7">
              <v:stroke joinstyle="miter"/>
              <v:path gradientshapeok="t" o:connecttype="rect"/>
            </v:shapetype>
            <v:shape id="Cuadro de texto 1" style="position:absolute;margin-left:0;margin-top:0;width:85.35pt;height:27.2pt;z-index:25169715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 estricto" o:spid="_x0000_s1029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0ggfEAIAAB0EAAAOAAAAZHJzL2Uyb0RvYy54bWysU99v2jAQfp+0/8Hy+0igMLURoWKtmCah&#10;thKd+mwcm0SKfdbZkLC/fmdDYOv2NO3F+XJ3vh/ffZ7f96ZlB4W+AVvy8SjnTFkJVWN3Jf/+uvp0&#10;y5kPwlaiBatKflSe3y8+fph3rlATqKGtFDJKYn3RuZLXIbgiy7yslRF+BE5ZcmpAIwL94i6rUHSU&#10;3bTZJM8/Zx1g5RCk8p6sjycnX6T8WisZnrX2KrC25NRbSCemcxvPbDEXxQ6Fqxt5bkP8QxdGNJaK&#10;XlI9iiDYHps/UplGInjQYSTBZKB1I1WagaYZ5++m2dTCqTQLkePdhSb//9LKp8PGvSAL/RfoaYGR&#10;kM75wpMxztNrNPFLnTLyE4XHC22qD0zGS/ntzd10xpkk3810Np0mXrPrbYc+fFVgWAQlR1pLYksc&#10;1j5QRQodQmIxC6umbdNqWvubgQKjJbu2GFHotz1rqpJPhva3UB1pKoTTwr2Tq4ZKr4UPLwJpwzQI&#10;qTY806Fb6EoOZ8RZDfjjb/YYT8STl7OOFFNyS5LmrP1maSFRXAPAAWwTGN/ls5z8dm8egHQ4pifh&#10;ZIJkxdAOUCOYN9LzMhYil7CSypV8O8CHcJIuvQeplssURDpyIqztxsmYOtIVuXzt3wS6M+GBVvUE&#10;g5xE8Y73U2y86d1yH4j9tJRI7YnIM+OkwbSr83uJIv/1P0VdX/XiJwAAAP//AwBQSwMEFAAGAAgA&#10;AAAhAEoOkxnaAAAABAEAAA8AAABkcnMvZG93bnJldi54bWxMj8FOwzAMhu9IvENkJG4sZRsMlaYT&#10;msRpCGkbF25e4rWFxqkad+venowLXCxZ/6/Pn4vl6Ft1pD42gQ3cTzJQxDa4hisDH7vXuydQUZAd&#10;toHJwJkiLMvrqwJzF068oeNWKpUgHHM0UIt0udbR1uQxTkJHnLJD6D1KWvtKux5PCe5bPc2yR+2x&#10;4XShxo5WNdnv7eANPGzkbXjn3exznJ6/1t3Kzg5ra8ztzfjyDEpolL8yXPSTOpTJaR8GdlG1BtIj&#10;8jsv2SJbgNon8HwOuiz0f/nyBwAA//8DAFBLAQItABQABgAIAAAAIQC2gziS/gAAAOEBAAATAAAA&#10;AAAAAAAAAAAAAAAAAABbQ29udGVudF9UeXBlc10ueG1sUEsBAi0AFAAGAAgAAAAhADj9If/WAAAA&#10;lAEAAAsAAAAAAAAAAAAAAAAALwEAAF9yZWxzLy5yZWxzUEsBAi0AFAAGAAgAAAAhAEjSCB8QAgAA&#10;HQQAAA4AAAAAAAAAAAAAAAAALgIAAGRycy9lMm9Eb2MueG1sUEsBAi0AFAAGAAgAAAAhAEoOkxna&#10;AAAABAEAAA8AAAAAAAAAAAAAAAAAagQAAGRycy9kb3ducmV2LnhtbFBLBQYAAAAABAAEAPMAAABx&#10;BQAAAAA=&#10;">
              <v:fill o:detectmouseclick="t"/>
              <v:textbox style="mso-fit-shape-to-text:t" inset="0,0,0,15pt">
                <w:txbxContent>
                  <w:p w:rsidRPr="009A3E49" w:rsidR="009A3E49" w:rsidP="009A3E49" w:rsidRDefault="009A3E49" w14:paraId="243EF79E" w14:textId="1EAE2CBC">
                    <w:pPr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9A3E49">
                      <w:rPr>
                        <w:rFonts w:ascii="Aptos" w:hAnsi="Aptos" w:eastAsia="Aptos" w:cs="Aptos"/>
                        <w:noProof/>
                        <w:color w:val="000000"/>
                        <w:sz w:val="20"/>
                        <w:szCs w:val="20"/>
                      </w:rPr>
                      <w:t>Uso Interno estricto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B65442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0528" behindDoc="0" locked="0" layoutInCell="1" allowOverlap="1" wp14:anchorId="103B3610" wp14:editId="4A95BBA2">
              <wp:simplePos x="0" y="0"/>
              <wp:positionH relativeFrom="column">
                <wp:posOffset>4478655</wp:posOffset>
              </wp:positionH>
              <wp:positionV relativeFrom="paragraph">
                <wp:posOffset>-65405</wp:posOffset>
              </wp:positionV>
              <wp:extent cx="1233805" cy="523875"/>
              <wp:effectExtent l="0" t="0" r="0" b="9525"/>
              <wp:wrapNone/>
              <wp:docPr id="6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380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6A9BD789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77A88D77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18480140" w14:textId="77777777" w:rsidR="00D2424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14:paraId="1D64A0D6" w14:textId="77777777" w:rsidR="00B65442" w:rsidRDefault="00B65442" w:rsidP="00B65442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14:paraId="387AE824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pic="http://schemas.openxmlformats.org/drawingml/2006/picture" xmlns:a14="http://schemas.microsoft.com/office/drawing/2010/main" xmlns:aclsh="http://schemas.microsoft.com/office/drawing/2020/classificationShape" xmlns:a="http://schemas.openxmlformats.org/drawingml/2006/main">
          <w:pict>
            <v:shape id="Text Box 3" style="position:absolute;margin-left:352.65pt;margin-top:-5.15pt;width:97.15pt;height:41.25pt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30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uY204gEAAKgDAAAOAAAAZHJzL2Uyb0RvYy54bWysU9GO0zAQfEfiHyy/06Rpy5Wo6em40yGk&#10;40A6+ADHcRKLxGvWbpPy9aydXK/AG+LFsr3O7MzsZHc99h07KnQaTMGXi5QzZSRU2jQF//b1/s2W&#10;M+eFqUQHRhX8pBy/3r9+tRtsrjJooasUMgIxLh9swVvvbZ4kTraqF24BVhkq1oC98HTEJqlQDITe&#10;d0mWpm+TAbCyCFI5R7d3U5HvI35dK+k/17VTnnUFJ24+rhjXMqzJfifyBoVttZxpiH9g0QttqOkZ&#10;6k54wQ6o/4LqtURwUPuFhD6ButZSRQ2kZpn+oeapFVZFLWSOs2eb3P+DlY/HJ/sFmR/fw0gDjCKc&#10;fQD53TEDt60wjbpBhKFVoqLGy2BZMliXz58Gq13uAkg5fIKKhiwOHiLQWGMfXCGdjNBpAKez6Wr0&#10;TIaW2Wq1TTecSaptstX2ahNbiPz5a4vOf1DQs7ApONJQI7o4Pjgf2Ij8+UloZuBed10cbGd+u6CH&#10;4SayD4Qn6n4sR6arWVoQU0J1IjkIU1wo3rRpAX9yNlBUCu5+HAQqzrqPhix5t1yvQ7biYb25yuiA&#10;l5XysiKMJKiCe86m7a2f8niwqJuWOk1DMHBDNtY6KnxhNdOnOEThc3RD3i7P8dXLD7b/BQAA//8D&#10;AFBLAwQUAAYACAAAACEAjye58d4AAAAKAQAADwAAAGRycy9kb3ducmV2LnhtbEyPTU/DMAyG70j7&#10;D5GRdtuSdeyjpemEQFxBDIbELWu8tlrjVE22ln+POcHN1vvo9eN8N7pWXLEPjScNi7kCgVR621Cl&#10;4eP9ebYFEaIha1pPqOEbA+yKyU1uMusHesPrPlaCSyhkRkMdY5dJGcoanQlz3yFxdvK9M5HXvpK2&#10;NwOXu1YmSq2lMw3xhdp0+Fhjed5fnIbDy+nr8069Vk9u1Q1+VJJcKrWe3o4P9yAijvEPhl99VoeC&#10;nY7+QjaIVsNGrZaMapgtFA9MbNN0DeLIUZKALHL5/4XiBwAA//8DAFBLAQItABQABgAIAAAAIQC2&#10;gziS/gAAAOEBAAATAAAAAAAAAAAAAAAAAAAAAABbQ29udGVudF9UeXBlc10ueG1sUEsBAi0AFAAG&#10;AAgAAAAhADj9If/WAAAAlAEAAAsAAAAAAAAAAAAAAAAALwEAAF9yZWxzLy5yZWxzUEsBAi0AFAAG&#10;AAgAAAAhABy5jbTiAQAAqAMAAA4AAAAAAAAAAAAAAAAALgIAAGRycy9lMm9Eb2MueG1sUEsBAi0A&#10;FAAGAAgAAAAhAI8nufHeAAAACgEAAA8AAAAAAAAAAAAAAAAAPAQAAGRycy9kb3ducmV2LnhtbFBL&#10;BQYAAAAABAAEAPMAAABHBQAAAAA=&#10;" w14:anchorId="103B3610">
              <v:textbox>
                <w:txbxContent>
                  <w:p w:rsidRPr="00FA54DF" w:rsidR="00D2424F" w:rsidRDefault="00D2424F" w14:paraId="6A9BD789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RDefault="00D2424F" w14:paraId="77A88D77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RDefault="00D2424F" w14:paraId="18480140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B65442" w:rsidP="00B65442" w:rsidRDefault="00B65442" w14:paraId="1D64A0D6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RDefault="00D2424F" w14:paraId="387AE824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F64992">
      <w:rPr>
        <w:noProof/>
        <w:lang w:val="es-CR" w:eastAsia="es-CR"/>
      </w:rPr>
      <w:drawing>
        <wp:anchor distT="0" distB="0" distL="114300" distR="114300" simplePos="0" relativeHeight="251669504" behindDoc="1" locked="0" layoutInCell="1" allowOverlap="1" wp14:anchorId="6D4C1C0D" wp14:editId="1BDD15A3">
          <wp:simplePos x="0" y="0"/>
          <wp:positionH relativeFrom="column">
            <wp:posOffset>4553585</wp:posOffset>
          </wp:positionH>
          <wp:positionV relativeFrom="paragraph">
            <wp:posOffset>8687</wp:posOffset>
          </wp:positionV>
          <wp:extent cx="8890" cy="431165"/>
          <wp:effectExtent l="0" t="0" r="0" b="0"/>
          <wp:wrapNone/>
          <wp:docPr id="3" name="Imagen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4D9E90A0" w14:textId="584D7EA2" w:rsidR="00DC5D53" w:rsidRDefault="00DC5D53" w:rsidP="0025085A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768274532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20030B">
          <w:rPr>
            <w:color w:val="004990"/>
            <w:sz w:val="16"/>
            <w:szCs w:val="16"/>
          </w:rPr>
          <w:t>Propietario</w:t>
        </w:r>
      </w:sdtContent>
    </w:sdt>
  </w:p>
  <w:p w14:paraId="571F19C6" w14:textId="77777777" w:rsidR="00F64992" w:rsidRDefault="00F64992" w:rsidP="00DC5D53">
    <w:pPr>
      <w:jc w:val="left"/>
      <w:rPr>
        <w:color w:val="003A68"/>
        <w:sz w:val="14"/>
        <w:szCs w:val="1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D37991C" w14:textId="77777777" w:rsidR="009A3E49" w:rsidRDefault="009A3E49" w:rsidP="00D43D57">
      <w:r>
        <w:separator/>
      </w:r>
    </w:p>
  </w:footnote>
  <w:footnote w:type="continuationSeparator" w:id="0">
    <w:p w14:paraId="70B047A3" w14:textId="77777777" w:rsidR="009A3E49" w:rsidRDefault="009A3E49" w:rsidP="00D43D57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83FE727" w14:textId="77777777" w:rsidR="00EC7A70" w:rsidRDefault="00EC7A70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49C8F8" w14:textId="77777777" w:rsidR="00D2424F" w:rsidRDefault="00EC7A70" w:rsidP="00984A65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6128" behindDoc="1" locked="0" layoutInCell="1" allowOverlap="1" wp14:anchorId="55EC4BD9" wp14:editId="6526A22A">
          <wp:simplePos x="0" y="0"/>
          <wp:positionH relativeFrom="column">
            <wp:posOffset>-114300</wp:posOffset>
          </wp:positionH>
          <wp:positionV relativeFrom="paragraph">
            <wp:posOffset>228600</wp:posOffset>
          </wp:positionV>
          <wp:extent cx="1511935" cy="645795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10" name="Imagen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1935" cy="6457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92032" behindDoc="1" locked="0" layoutInCell="1" allowOverlap="1" wp14:anchorId="16281966" wp14:editId="1B63265D">
          <wp:simplePos x="0" y="0"/>
          <wp:positionH relativeFrom="column">
            <wp:posOffset>4470400</wp:posOffset>
          </wp:positionH>
          <wp:positionV relativeFrom="paragraph">
            <wp:posOffset>298450</wp:posOffset>
          </wp:positionV>
          <wp:extent cx="941070" cy="424815"/>
          <wp:effectExtent l="0" t="0" r="0" b="0"/>
          <wp:wrapNone/>
          <wp:docPr id="2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2768"/>
                  <a:stretch/>
                </pic:blipFill>
                <pic:spPr bwMode="auto">
                  <a:xfrm>
                    <a:off x="0" y="0"/>
                    <a:ext cx="94107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25B1FE" w14:textId="77777777" w:rsidR="00D2424F" w:rsidRDefault="005F02FD" w:rsidP="00984A65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4080" behindDoc="1" locked="0" layoutInCell="1" allowOverlap="1" wp14:anchorId="0A7577A5" wp14:editId="577BBD3F">
          <wp:simplePos x="0" y="0"/>
          <wp:positionH relativeFrom="column">
            <wp:posOffset>-160020</wp:posOffset>
          </wp:positionH>
          <wp:positionV relativeFrom="paragraph">
            <wp:posOffset>66040</wp:posOffset>
          </wp:positionV>
          <wp:extent cx="1512000" cy="646179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9" name="Imagen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2000" cy="64617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89984" behindDoc="1" locked="0" layoutInCell="1" allowOverlap="1" wp14:anchorId="4117FE97" wp14:editId="508EC57D">
          <wp:simplePos x="0" y="0"/>
          <wp:positionH relativeFrom="column">
            <wp:posOffset>4602480</wp:posOffset>
          </wp:positionH>
          <wp:positionV relativeFrom="paragraph">
            <wp:posOffset>187960</wp:posOffset>
          </wp:positionV>
          <wp:extent cx="857250" cy="424815"/>
          <wp:effectExtent l="0" t="0" r="6350" b="0"/>
          <wp:wrapNone/>
          <wp:docPr id="1" name="Imagen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4302"/>
                  <a:stretch/>
                </pic:blipFill>
                <pic:spPr bwMode="auto">
                  <a:xfrm>
                    <a:off x="0" y="0"/>
                    <a:ext cx="85725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42C61ED8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D05A9512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81482F7A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C9A8B55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1916CF06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3A481DA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012D65E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E73C77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BD982B1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61C2AA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6C66D12"/>
    <w:multiLevelType w:val="hybridMultilevel"/>
    <w:tmpl w:val="58B23A5A"/>
    <w:lvl w:ilvl="0" w:tplc="EF205014">
      <w:start w:val="1"/>
      <w:numFmt w:val="decimal"/>
      <w:pStyle w:val="numeracion"/>
      <w:lvlText w:val="%1."/>
      <w:lvlJc w:val="left"/>
      <w:pPr>
        <w:ind w:left="1526" w:hanging="360"/>
      </w:pPr>
      <w:rPr>
        <w:rFonts w:ascii="Calibri" w:hAnsi="Calibri" w:hint="default"/>
      </w:rPr>
    </w:lvl>
    <w:lvl w:ilvl="1" w:tplc="0C0A0019" w:tentative="1">
      <w:start w:val="1"/>
      <w:numFmt w:val="lowerLetter"/>
      <w:lvlText w:val="%2."/>
      <w:lvlJc w:val="left"/>
      <w:pPr>
        <w:ind w:left="2246" w:hanging="360"/>
      </w:pPr>
    </w:lvl>
    <w:lvl w:ilvl="2" w:tplc="0C0A001B" w:tentative="1">
      <w:start w:val="1"/>
      <w:numFmt w:val="lowerRoman"/>
      <w:lvlText w:val="%3."/>
      <w:lvlJc w:val="right"/>
      <w:pPr>
        <w:ind w:left="2966" w:hanging="180"/>
      </w:pPr>
    </w:lvl>
    <w:lvl w:ilvl="3" w:tplc="0C0A000F" w:tentative="1">
      <w:start w:val="1"/>
      <w:numFmt w:val="decimal"/>
      <w:lvlText w:val="%4."/>
      <w:lvlJc w:val="left"/>
      <w:pPr>
        <w:ind w:left="3686" w:hanging="360"/>
      </w:pPr>
    </w:lvl>
    <w:lvl w:ilvl="4" w:tplc="0C0A0019" w:tentative="1">
      <w:start w:val="1"/>
      <w:numFmt w:val="lowerLetter"/>
      <w:lvlText w:val="%5."/>
      <w:lvlJc w:val="left"/>
      <w:pPr>
        <w:ind w:left="4406" w:hanging="360"/>
      </w:pPr>
    </w:lvl>
    <w:lvl w:ilvl="5" w:tplc="0C0A001B" w:tentative="1">
      <w:start w:val="1"/>
      <w:numFmt w:val="lowerRoman"/>
      <w:lvlText w:val="%6."/>
      <w:lvlJc w:val="right"/>
      <w:pPr>
        <w:ind w:left="5126" w:hanging="180"/>
      </w:pPr>
    </w:lvl>
    <w:lvl w:ilvl="6" w:tplc="0C0A000F" w:tentative="1">
      <w:start w:val="1"/>
      <w:numFmt w:val="decimal"/>
      <w:lvlText w:val="%7."/>
      <w:lvlJc w:val="left"/>
      <w:pPr>
        <w:ind w:left="5846" w:hanging="360"/>
      </w:pPr>
    </w:lvl>
    <w:lvl w:ilvl="7" w:tplc="0C0A0019" w:tentative="1">
      <w:start w:val="1"/>
      <w:numFmt w:val="lowerLetter"/>
      <w:lvlText w:val="%8."/>
      <w:lvlJc w:val="left"/>
      <w:pPr>
        <w:ind w:left="6566" w:hanging="360"/>
      </w:pPr>
    </w:lvl>
    <w:lvl w:ilvl="8" w:tplc="0C0A001B" w:tentative="1">
      <w:start w:val="1"/>
      <w:numFmt w:val="lowerRoman"/>
      <w:lvlText w:val="%9."/>
      <w:lvlJc w:val="right"/>
      <w:pPr>
        <w:ind w:left="7286" w:hanging="180"/>
      </w:pPr>
    </w:lvl>
  </w:abstractNum>
  <w:abstractNum w:abstractNumId="11" w15:restartNumberingAfterBreak="0">
    <w:nsid w:val="527939E7"/>
    <w:multiLevelType w:val="hybridMultilevel"/>
    <w:tmpl w:val="6FD836C4"/>
    <w:lvl w:ilvl="0" w:tplc="525ADCAC">
      <w:start w:val="1"/>
      <w:numFmt w:val="bullet"/>
      <w:pStyle w:val="vinetas"/>
      <w:lvlText w:val=""/>
      <w:lvlJc w:val="left"/>
      <w:pPr>
        <w:ind w:left="1526" w:hanging="360"/>
      </w:pPr>
      <w:rPr>
        <w:rFonts w:ascii="Wingdings 3" w:hAnsi="Wingdings 3" w:hint="default"/>
        <w:color w:val="auto"/>
        <w:sz w:val="28"/>
      </w:rPr>
    </w:lvl>
    <w:lvl w:ilvl="1" w:tplc="0C0A0003" w:tentative="1">
      <w:start w:val="1"/>
      <w:numFmt w:val="bullet"/>
      <w:lvlText w:val="o"/>
      <w:lvlJc w:val="left"/>
      <w:pPr>
        <w:ind w:left="2606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326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046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766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486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206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926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646" w:hanging="360"/>
      </w:pPr>
      <w:rPr>
        <w:rFonts w:ascii="Wingdings" w:hAnsi="Wingdings" w:hint="default"/>
      </w:rPr>
    </w:lvl>
  </w:abstractNum>
  <w:num w:numId="1" w16cid:durableId="1788114572">
    <w:abstractNumId w:val="10"/>
  </w:num>
  <w:num w:numId="2" w16cid:durableId="50035427">
    <w:abstractNumId w:val="11"/>
  </w:num>
  <w:num w:numId="3" w16cid:durableId="1496339619">
    <w:abstractNumId w:val="9"/>
  </w:num>
  <w:num w:numId="4" w16cid:durableId="1530487575">
    <w:abstractNumId w:val="7"/>
  </w:num>
  <w:num w:numId="5" w16cid:durableId="1317339286">
    <w:abstractNumId w:val="6"/>
  </w:num>
  <w:num w:numId="6" w16cid:durableId="1531868642">
    <w:abstractNumId w:val="5"/>
  </w:num>
  <w:num w:numId="7" w16cid:durableId="321085775">
    <w:abstractNumId w:val="4"/>
  </w:num>
  <w:num w:numId="8" w16cid:durableId="1101610257">
    <w:abstractNumId w:val="8"/>
  </w:num>
  <w:num w:numId="9" w16cid:durableId="1411124332">
    <w:abstractNumId w:val="3"/>
  </w:num>
  <w:num w:numId="10" w16cid:durableId="1394234256">
    <w:abstractNumId w:val="2"/>
  </w:num>
  <w:num w:numId="11" w16cid:durableId="715861689">
    <w:abstractNumId w:val="1"/>
  </w:num>
  <w:num w:numId="12" w16cid:durableId="84281511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stylePaneFormatFilter w:val="1228" w:allStyles="0" w:customStyles="0" w:latentStyles="0" w:stylesInUse="1" w:headingStyles="1" w:numberingStyles="0" w:tableStyles="0" w:directFormattingOnRuns="0" w:directFormattingOnParagraphs="1" w:directFormattingOnNumbering="0" w:directFormattingOnTables="0" w:clearFormatting="1" w:top3HeadingStyles="0" w:visibleStyles="0" w:alternateStyleNames="0"/>
  <w:documentProtection w:formatting="1" w:enforcement="0"/>
  <w:styleLockTheme/>
  <w:styleLockQFSet/>
  <w:defaultTabStop w:val="720"/>
  <w:hyphenationZone w:val="425"/>
  <w:characterSpacingControl w:val="doNotCompress"/>
  <w:hdrShapeDefaults>
    <o:shapedefaults v:ext="edit" spidmax="205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A3E49"/>
    <w:rsid w:val="000064A4"/>
    <w:rsid w:val="000235B5"/>
    <w:rsid w:val="00026C85"/>
    <w:rsid w:val="000439A6"/>
    <w:rsid w:val="00060C03"/>
    <w:rsid w:val="000646DD"/>
    <w:rsid w:val="00081865"/>
    <w:rsid w:val="00082968"/>
    <w:rsid w:val="000A4501"/>
    <w:rsid w:val="000E0AC6"/>
    <w:rsid w:val="001322B4"/>
    <w:rsid w:val="0016220C"/>
    <w:rsid w:val="001653C6"/>
    <w:rsid w:val="001946F4"/>
    <w:rsid w:val="001A43C4"/>
    <w:rsid w:val="001A6574"/>
    <w:rsid w:val="001C5806"/>
    <w:rsid w:val="0020030B"/>
    <w:rsid w:val="002307FE"/>
    <w:rsid w:val="00230C67"/>
    <w:rsid w:val="00243EC6"/>
    <w:rsid w:val="002645B7"/>
    <w:rsid w:val="00282E32"/>
    <w:rsid w:val="002C56A4"/>
    <w:rsid w:val="002D2D2E"/>
    <w:rsid w:val="002E3589"/>
    <w:rsid w:val="002E3F05"/>
    <w:rsid w:val="002E56D1"/>
    <w:rsid w:val="002E571B"/>
    <w:rsid w:val="002F08D5"/>
    <w:rsid w:val="003060E2"/>
    <w:rsid w:val="00310570"/>
    <w:rsid w:val="00317BBB"/>
    <w:rsid w:val="00322A87"/>
    <w:rsid w:val="003312B8"/>
    <w:rsid w:val="00344217"/>
    <w:rsid w:val="00344E6D"/>
    <w:rsid w:val="00353BB8"/>
    <w:rsid w:val="003554C5"/>
    <w:rsid w:val="00365794"/>
    <w:rsid w:val="00373B22"/>
    <w:rsid w:val="00382173"/>
    <w:rsid w:val="003C4C71"/>
    <w:rsid w:val="003D3D4E"/>
    <w:rsid w:val="003E4EDB"/>
    <w:rsid w:val="00410551"/>
    <w:rsid w:val="00447A41"/>
    <w:rsid w:val="00451CDE"/>
    <w:rsid w:val="004822E6"/>
    <w:rsid w:val="00492FE3"/>
    <w:rsid w:val="004D7F44"/>
    <w:rsid w:val="004F655C"/>
    <w:rsid w:val="004F74E7"/>
    <w:rsid w:val="005105C4"/>
    <w:rsid w:val="00550D78"/>
    <w:rsid w:val="00557369"/>
    <w:rsid w:val="005706D1"/>
    <w:rsid w:val="005751FC"/>
    <w:rsid w:val="00577A95"/>
    <w:rsid w:val="005928D3"/>
    <w:rsid w:val="0059392E"/>
    <w:rsid w:val="005975CD"/>
    <w:rsid w:val="005C173B"/>
    <w:rsid w:val="005E07F2"/>
    <w:rsid w:val="005F02FD"/>
    <w:rsid w:val="006033C4"/>
    <w:rsid w:val="00603B3F"/>
    <w:rsid w:val="00604A3D"/>
    <w:rsid w:val="0060703F"/>
    <w:rsid w:val="00612353"/>
    <w:rsid w:val="00614D68"/>
    <w:rsid w:val="00620B23"/>
    <w:rsid w:val="0062633F"/>
    <w:rsid w:val="00635AC4"/>
    <w:rsid w:val="00640202"/>
    <w:rsid w:val="00662901"/>
    <w:rsid w:val="00692661"/>
    <w:rsid w:val="006E3610"/>
    <w:rsid w:val="006E6F58"/>
    <w:rsid w:val="00707095"/>
    <w:rsid w:val="00714DC4"/>
    <w:rsid w:val="0074397B"/>
    <w:rsid w:val="007455FF"/>
    <w:rsid w:val="00755896"/>
    <w:rsid w:val="0079518D"/>
    <w:rsid w:val="007D1328"/>
    <w:rsid w:val="007D78DD"/>
    <w:rsid w:val="007F1723"/>
    <w:rsid w:val="007F327D"/>
    <w:rsid w:val="007F3A44"/>
    <w:rsid w:val="0080663E"/>
    <w:rsid w:val="008202A0"/>
    <w:rsid w:val="008310AB"/>
    <w:rsid w:val="00832753"/>
    <w:rsid w:val="00842773"/>
    <w:rsid w:val="0085692C"/>
    <w:rsid w:val="00864362"/>
    <w:rsid w:val="00887400"/>
    <w:rsid w:val="00892708"/>
    <w:rsid w:val="00893B0D"/>
    <w:rsid w:val="00895097"/>
    <w:rsid w:val="008A1B60"/>
    <w:rsid w:val="008B3838"/>
    <w:rsid w:val="008C0BF0"/>
    <w:rsid w:val="008D0528"/>
    <w:rsid w:val="008E5850"/>
    <w:rsid w:val="008F33F5"/>
    <w:rsid w:val="00904CBE"/>
    <w:rsid w:val="0091146F"/>
    <w:rsid w:val="0093548F"/>
    <w:rsid w:val="00936085"/>
    <w:rsid w:val="009475B6"/>
    <w:rsid w:val="00962265"/>
    <w:rsid w:val="00966020"/>
    <w:rsid w:val="0097235C"/>
    <w:rsid w:val="00975042"/>
    <w:rsid w:val="00977CEE"/>
    <w:rsid w:val="00982147"/>
    <w:rsid w:val="00983CB1"/>
    <w:rsid w:val="00984A65"/>
    <w:rsid w:val="009908DE"/>
    <w:rsid w:val="009956D5"/>
    <w:rsid w:val="009A3E49"/>
    <w:rsid w:val="009B5E5E"/>
    <w:rsid w:val="009C47FE"/>
    <w:rsid w:val="009F54CB"/>
    <w:rsid w:val="009F6EB0"/>
    <w:rsid w:val="00A26E9E"/>
    <w:rsid w:val="00A34523"/>
    <w:rsid w:val="00A53486"/>
    <w:rsid w:val="00A84CDB"/>
    <w:rsid w:val="00A906DD"/>
    <w:rsid w:val="00AC5138"/>
    <w:rsid w:val="00AD0649"/>
    <w:rsid w:val="00AE3929"/>
    <w:rsid w:val="00AF45B7"/>
    <w:rsid w:val="00B079EC"/>
    <w:rsid w:val="00B1318C"/>
    <w:rsid w:val="00B2005E"/>
    <w:rsid w:val="00B464F6"/>
    <w:rsid w:val="00B65442"/>
    <w:rsid w:val="00B77CF0"/>
    <w:rsid w:val="00B80284"/>
    <w:rsid w:val="00B84E87"/>
    <w:rsid w:val="00B94DE2"/>
    <w:rsid w:val="00B9592F"/>
    <w:rsid w:val="00BA112E"/>
    <w:rsid w:val="00BA711C"/>
    <w:rsid w:val="00BB0F2F"/>
    <w:rsid w:val="00BB470C"/>
    <w:rsid w:val="00BC03D6"/>
    <w:rsid w:val="00BE6A0B"/>
    <w:rsid w:val="00BE7B10"/>
    <w:rsid w:val="00BF4EBD"/>
    <w:rsid w:val="00BF7FA3"/>
    <w:rsid w:val="00C039CE"/>
    <w:rsid w:val="00C1795E"/>
    <w:rsid w:val="00C22C6C"/>
    <w:rsid w:val="00C414C9"/>
    <w:rsid w:val="00C42047"/>
    <w:rsid w:val="00C5093E"/>
    <w:rsid w:val="00C60480"/>
    <w:rsid w:val="00C64425"/>
    <w:rsid w:val="00C80673"/>
    <w:rsid w:val="00C809BA"/>
    <w:rsid w:val="00C9305E"/>
    <w:rsid w:val="00D03728"/>
    <w:rsid w:val="00D06E99"/>
    <w:rsid w:val="00D102F8"/>
    <w:rsid w:val="00D10AD8"/>
    <w:rsid w:val="00D13CED"/>
    <w:rsid w:val="00D2424F"/>
    <w:rsid w:val="00D31949"/>
    <w:rsid w:val="00D32808"/>
    <w:rsid w:val="00D43D57"/>
    <w:rsid w:val="00D54C08"/>
    <w:rsid w:val="00D55CA3"/>
    <w:rsid w:val="00DB3E70"/>
    <w:rsid w:val="00DB54F0"/>
    <w:rsid w:val="00DC2193"/>
    <w:rsid w:val="00DC3B8E"/>
    <w:rsid w:val="00DC5D53"/>
    <w:rsid w:val="00DE08C6"/>
    <w:rsid w:val="00E11252"/>
    <w:rsid w:val="00E220C4"/>
    <w:rsid w:val="00E5185D"/>
    <w:rsid w:val="00E75AC8"/>
    <w:rsid w:val="00E81553"/>
    <w:rsid w:val="00EB71D8"/>
    <w:rsid w:val="00EC7A70"/>
    <w:rsid w:val="00EE00D4"/>
    <w:rsid w:val="00EE3A47"/>
    <w:rsid w:val="00EF0C8B"/>
    <w:rsid w:val="00F1102D"/>
    <w:rsid w:val="00F1297C"/>
    <w:rsid w:val="00F64992"/>
    <w:rsid w:val="00F654F5"/>
    <w:rsid w:val="00F70AB7"/>
    <w:rsid w:val="00F8680D"/>
    <w:rsid w:val="00FA1E58"/>
    <w:rsid w:val="00FA54DF"/>
    <w:rsid w:val="00FB79EB"/>
    <w:rsid w:val="00FE41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2"/>
    </o:shapelayout>
  </w:shapeDefaults>
  <w:decimalSymbol w:val=","/>
  <w:listSeparator w:val=";"/>
  <w14:docId w14:val="00523C3E"/>
  <w15:docId w15:val="{32C37289-F050-414A-8CB9-CF4305BD96F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Franklin Gothic Book" w:eastAsia="Calibri" w:hAnsi="Franklin Gothic Book" w:cs="Times New Roman"/>
        <w:lang w:val="es-CR" w:eastAsia="es-CR" w:bidi="ar-SA"/>
      </w:rPr>
    </w:rPrDefault>
    <w:pPrDefault/>
  </w:docDefaults>
  <w:latentStyles w:defLockedState="1" w:defUIPriority="99" w:defSemiHidden="0" w:defUnhideWhenUsed="0" w:defQFormat="0" w:count="376">
    <w:lsdException w:name="Normal" w:locked="0" w:uiPriority="1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locked="0" w:semiHidden="1" w:unhideWhenUsed="1"/>
    <w:lsdException w:name="footer" w:locked="0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locked="0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locked="0" w:uiPriority="60"/>
    <w:lsdException w:name="Light List Accent 6" w:locked="0" w:uiPriority="61"/>
    <w:lsdException w:name="Light Grid Accent 6" w:locked="0" w:uiPriority="62"/>
    <w:lsdException w:name="Medium Shading 1 Accent 6" w:locked="0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locked="0" w:uiPriority="41"/>
    <w:lsdException w:name="Plain Table 2" w:locked="0" w:uiPriority="42"/>
    <w:lsdException w:name="Plain Table 3" w:locked="0" w:uiPriority="43"/>
    <w:lsdException w:name="Plain Table 4" w:locked="0" w:uiPriority="44"/>
    <w:lsdException w:name="Plain Table 5" w:locked="0" w:uiPriority="45"/>
    <w:lsdException w:name="Grid Table Light" w:locked="0" w:uiPriority="40"/>
    <w:lsdException w:name="Grid Table 1 Light" w:locked="0" w:uiPriority="46"/>
    <w:lsdException w:name="Grid Table 2" w:locked="0" w:uiPriority="47"/>
    <w:lsdException w:name="Grid Table 3" w:locked="0" w:uiPriority="48"/>
    <w:lsdException w:name="Grid Table 4" w:locked="0" w:uiPriority="49"/>
    <w:lsdException w:name="Grid Table 5 Dark" w:locked="0" w:uiPriority="50"/>
    <w:lsdException w:name="Grid Table 6 Colorful" w:locked="0" w:uiPriority="51"/>
    <w:lsdException w:name="Grid Table 7 Colorful" w:locked="0" w:uiPriority="52"/>
    <w:lsdException w:name="Grid Table 1 Light Accent 1" w:locked="0" w:uiPriority="46"/>
    <w:lsdException w:name="Grid Table 2 Accent 1" w:locked="0" w:uiPriority="47"/>
    <w:lsdException w:name="Grid Table 3 Accent 1" w:locked="0" w:uiPriority="48"/>
    <w:lsdException w:name="Grid Table 4 Accent 1" w:locked="0" w:uiPriority="49"/>
    <w:lsdException w:name="Grid Table 5 Dark Accent 1" w:locked="0" w:uiPriority="50"/>
    <w:lsdException w:name="Grid Table 6 Colorful Accent 1" w:locked="0" w:uiPriority="51"/>
    <w:lsdException w:name="Grid Table 7 Colorful Accent 1" w:locked="0" w:uiPriority="52"/>
    <w:lsdException w:name="Grid Table 1 Light Accent 2" w:locked="0" w:uiPriority="46"/>
    <w:lsdException w:name="Grid Table 2 Accent 2" w:locked="0" w:uiPriority="47"/>
    <w:lsdException w:name="Grid Table 3 Accent 2" w:locked="0" w:uiPriority="48"/>
    <w:lsdException w:name="Grid Table 4 Accent 2" w:locked="0" w:uiPriority="49"/>
    <w:lsdException w:name="Grid Table 5 Dark Accent 2" w:locked="0" w:uiPriority="50"/>
    <w:lsdException w:name="Grid Table 6 Colorful Accent 2" w:locked="0" w:uiPriority="51"/>
    <w:lsdException w:name="Grid Table 7 Colorful Accent 2" w:locked="0" w:uiPriority="52"/>
    <w:lsdException w:name="Grid Table 1 Light Accent 3" w:locked="0" w:uiPriority="46"/>
    <w:lsdException w:name="Grid Table 2 Accent 3" w:locked="0" w:uiPriority="47"/>
    <w:lsdException w:name="Grid Table 3 Accent 3" w:locked="0" w:uiPriority="48"/>
    <w:lsdException w:name="Grid Table 4 Accent 3" w:locked="0" w:uiPriority="49"/>
    <w:lsdException w:name="Grid Table 5 Dark Accent 3" w:locked="0" w:uiPriority="50"/>
    <w:lsdException w:name="Grid Table 6 Colorful Accent 3" w:locked="0" w:uiPriority="51"/>
    <w:lsdException w:name="Grid Table 7 Colorful Accent 3" w:locked="0" w:uiPriority="52"/>
    <w:lsdException w:name="Grid Table 1 Light Accent 4" w:locked="0" w:uiPriority="46"/>
    <w:lsdException w:name="Grid Table 2 Accent 4" w:locked="0" w:uiPriority="47"/>
    <w:lsdException w:name="Grid Table 3 Accent 4" w:locked="0" w:uiPriority="48"/>
    <w:lsdException w:name="Grid Table 4 Accent 4" w:locked="0" w:uiPriority="49"/>
    <w:lsdException w:name="Grid Table 5 Dark Accent 4" w:locked="0" w:uiPriority="50"/>
    <w:lsdException w:name="Grid Table 6 Colorful Accent 4" w:locked="0" w:uiPriority="51"/>
    <w:lsdException w:name="Grid Table 7 Colorful Accent 4" w:locked="0" w:uiPriority="52"/>
    <w:lsdException w:name="Grid Table 1 Light Accent 5" w:locked="0" w:uiPriority="46"/>
    <w:lsdException w:name="Grid Table 2 Accent 5" w:locked="0" w:uiPriority="47"/>
    <w:lsdException w:name="Grid Table 3 Accent 5" w:locked="0" w:uiPriority="48"/>
    <w:lsdException w:name="Grid Table 4 Accent 5" w:locked="0" w:uiPriority="49"/>
    <w:lsdException w:name="Grid Table 5 Dark Accent 5" w:locked="0" w:uiPriority="50"/>
    <w:lsdException w:name="Grid Table 6 Colorful Accent 5" w:locked="0" w:uiPriority="51"/>
    <w:lsdException w:name="Grid Table 7 Colorful Accent 5" w:locked="0" w:uiPriority="52"/>
    <w:lsdException w:name="Grid Table 1 Light Accent 6" w:locked="0" w:uiPriority="46"/>
    <w:lsdException w:name="Grid Table 2 Accent 6" w:locked="0" w:uiPriority="47"/>
    <w:lsdException w:name="Grid Table 3 Accent 6" w:locked="0" w:uiPriority="48"/>
    <w:lsdException w:name="Grid Table 4 Accent 6" w:locked="0" w:uiPriority="49"/>
    <w:lsdException w:name="Grid Table 5 Dark Accent 6" w:locked="0" w:uiPriority="50"/>
    <w:lsdException w:name="Grid Table 6 Colorful Accent 6" w:locked="0" w:uiPriority="51"/>
    <w:lsdException w:name="Grid Table 7 Colorful Accent 6" w:locked="0" w:uiPriority="52"/>
    <w:lsdException w:name="List Table 1 Light" w:locked="0" w:uiPriority="46"/>
    <w:lsdException w:name="List Table 2" w:locked="0" w:uiPriority="47"/>
    <w:lsdException w:name="List Table 3" w:locked="0" w:uiPriority="48"/>
    <w:lsdException w:name="List Table 4" w:locked="0" w:uiPriority="49"/>
    <w:lsdException w:name="List Table 5 Dark" w:locked="0" w:uiPriority="50"/>
    <w:lsdException w:name="List Table 6 Colorful" w:locked="0" w:uiPriority="51"/>
    <w:lsdException w:name="List Table 7 Colorful" w:locked="0" w:uiPriority="52"/>
    <w:lsdException w:name="List Table 1 Light Accent 1" w:locked="0" w:uiPriority="46"/>
    <w:lsdException w:name="List Table 2 Accent 1" w:locked="0" w:uiPriority="47"/>
    <w:lsdException w:name="List Table 3 Accent 1" w:locked="0" w:uiPriority="48"/>
    <w:lsdException w:name="List Table 4 Accent 1" w:locked="0" w:uiPriority="49"/>
    <w:lsdException w:name="List Table 5 Dark Accent 1" w:locked="0" w:uiPriority="50"/>
    <w:lsdException w:name="List Table 6 Colorful Accent 1" w:locked="0" w:uiPriority="51"/>
    <w:lsdException w:name="List Table 7 Colorful Accent 1" w:locked="0" w:uiPriority="52"/>
    <w:lsdException w:name="List Table 1 Light Accent 2" w:locked="0" w:uiPriority="46"/>
    <w:lsdException w:name="List Table 2 Accent 2" w:locked="0" w:uiPriority="47"/>
    <w:lsdException w:name="List Table 3 Accent 2" w:locked="0" w:uiPriority="48"/>
    <w:lsdException w:name="List Table 4 Accent 2" w:locked="0" w:uiPriority="49"/>
    <w:lsdException w:name="List Table 5 Dark Accent 2" w:locked="0" w:uiPriority="50"/>
    <w:lsdException w:name="List Table 6 Colorful Accent 2" w:locked="0" w:uiPriority="51"/>
    <w:lsdException w:name="List Table 7 Colorful Accent 2" w:locked="0" w:uiPriority="52"/>
    <w:lsdException w:name="List Table 1 Light Accent 3" w:locked="0" w:uiPriority="46"/>
    <w:lsdException w:name="List Table 2 Accent 3" w:locked="0" w:uiPriority="47"/>
    <w:lsdException w:name="List Table 3 Accent 3" w:locked="0" w:uiPriority="48"/>
    <w:lsdException w:name="List Table 4 Accent 3" w:locked="0" w:uiPriority="49"/>
    <w:lsdException w:name="List Table 5 Dark Accent 3" w:locked="0" w:uiPriority="50"/>
    <w:lsdException w:name="List Table 6 Colorful Accent 3" w:locked="0" w:uiPriority="51"/>
    <w:lsdException w:name="List Table 7 Colorful Accent 3" w:locked="0" w:uiPriority="52"/>
    <w:lsdException w:name="List Table 1 Light Accent 4" w:locked="0" w:uiPriority="46"/>
    <w:lsdException w:name="List Table 2 Accent 4" w:locked="0" w:uiPriority="47"/>
    <w:lsdException w:name="List Table 3 Accent 4" w:locked="0" w:uiPriority="48"/>
    <w:lsdException w:name="List Table 4 Accent 4" w:locked="0" w:uiPriority="49"/>
    <w:lsdException w:name="List Table 5 Dark Accent 4" w:locked="0" w:uiPriority="50"/>
    <w:lsdException w:name="List Table 6 Colorful Accent 4" w:locked="0" w:uiPriority="51"/>
    <w:lsdException w:name="List Table 7 Colorful Accent 4" w:locked="0" w:uiPriority="52"/>
    <w:lsdException w:name="List Table 1 Light Accent 5" w:locked="0" w:uiPriority="46"/>
    <w:lsdException w:name="List Table 2 Accent 5" w:locked="0" w:uiPriority="47"/>
    <w:lsdException w:name="List Table 3 Accent 5" w:locked="0" w:uiPriority="48"/>
    <w:lsdException w:name="List Table 4 Accent 5" w:locked="0" w:uiPriority="49"/>
    <w:lsdException w:name="List Table 5 Dark Accent 5" w:locked="0" w:uiPriority="50"/>
    <w:lsdException w:name="List Table 6 Colorful Accent 5" w:locked="0" w:uiPriority="51"/>
    <w:lsdException w:name="List Table 7 Colorful Accent 5" w:locked="0" w:uiPriority="52"/>
    <w:lsdException w:name="List Table 1 Light Accent 6" w:locked="0" w:uiPriority="46"/>
    <w:lsdException w:name="List Table 2 Accent 6" w:locked="0" w:uiPriority="47"/>
    <w:lsdException w:name="List Table 3 Accent 6" w:locked="0" w:uiPriority="48"/>
    <w:lsdException w:name="List Table 4 Accent 6" w:locked="0" w:uiPriority="49"/>
    <w:lsdException w:name="List Table 5 Dark Accent 6" w:locked="0" w:uiPriority="50"/>
    <w:lsdException w:name="List Table 6 Colorful Accent 6" w:locked="0" w:uiPriority="51"/>
    <w:lsdException w:name="List Table 7 Colorful Accent 6" w:locked="0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uiPriority w:val="1"/>
    <w:semiHidden/>
    <w:rsid w:val="00692661"/>
    <w:pPr>
      <w:jc w:val="both"/>
    </w:pPr>
    <w:rPr>
      <w:rFonts w:eastAsia="Times New Roman"/>
      <w:sz w:val="22"/>
      <w:szCs w:val="24"/>
      <w:lang w:val="es-ES" w:eastAsia="en-US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customStyle="1" w:styleId="texto">
    <w:name w:val="texto"/>
    <w:basedOn w:val="Normal"/>
    <w:locked/>
    <w:rsid w:val="00BA711C"/>
    <w:pPr>
      <w:spacing w:before="100" w:beforeAutospacing="1" w:after="100" w:afterAutospacing="1"/>
    </w:pPr>
    <w:rPr>
      <w:rFonts w:ascii="Arial" w:hAnsi="Arial"/>
      <w:color w:val="000000"/>
      <w:szCs w:val="18"/>
    </w:rPr>
  </w:style>
  <w:style w:type="paragraph" w:customStyle="1" w:styleId="Texto0">
    <w:name w:val="Texto"/>
    <w:basedOn w:val="Normal"/>
    <w:link w:val="TextoChar"/>
    <w:qFormat/>
    <w:rsid w:val="00026C85"/>
    <w:pPr>
      <w:spacing w:before="120" w:after="120"/>
    </w:pPr>
  </w:style>
  <w:style w:type="paragraph" w:customStyle="1" w:styleId="Negrita">
    <w:name w:val="Negrita"/>
    <w:basedOn w:val="Texto0"/>
    <w:link w:val="NegritaChar1"/>
    <w:uiPriority w:val="1"/>
    <w:qFormat/>
    <w:rsid w:val="00243EC6"/>
    <w:pPr>
      <w:spacing w:before="0" w:after="0"/>
    </w:pPr>
    <w:rPr>
      <w:rFonts w:ascii="Franklin Gothic Medium" w:hAnsi="Franklin Gothic Medium"/>
    </w:rPr>
  </w:style>
  <w:style w:type="paragraph" w:customStyle="1" w:styleId="italica">
    <w:name w:val="italica"/>
    <w:basedOn w:val="Normal"/>
    <w:link w:val="italicaChar"/>
    <w:autoRedefine/>
    <w:qFormat/>
    <w:rsid w:val="003554C5"/>
    <w:pPr>
      <w:outlineLvl w:val="0"/>
    </w:pPr>
    <w:rPr>
      <w:i/>
      <w:color w:val="000000"/>
    </w:rPr>
  </w:style>
  <w:style w:type="paragraph" w:customStyle="1" w:styleId="numeracion">
    <w:name w:val="numeracion"/>
    <w:basedOn w:val="Texto0"/>
    <w:uiPriority w:val="1"/>
    <w:qFormat/>
    <w:rsid w:val="003554C5"/>
    <w:pPr>
      <w:numPr>
        <w:numId w:val="1"/>
      </w:numPr>
      <w:ind w:left="432" w:firstLine="0"/>
    </w:pPr>
  </w:style>
  <w:style w:type="paragraph" w:customStyle="1" w:styleId="vinetas">
    <w:name w:val="vinetas"/>
    <w:basedOn w:val="numeracion"/>
    <w:uiPriority w:val="1"/>
    <w:qFormat/>
    <w:rsid w:val="003554C5"/>
    <w:pPr>
      <w:numPr>
        <w:numId w:val="2"/>
      </w:numPr>
      <w:ind w:left="792"/>
    </w:pPr>
  </w:style>
  <w:style w:type="paragraph" w:customStyle="1" w:styleId="CC">
    <w:name w:val="CC"/>
    <w:basedOn w:val="Texto0"/>
    <w:link w:val="CCChar"/>
    <w:qFormat/>
    <w:rsid w:val="00AE3929"/>
    <w:pPr>
      <w:spacing w:before="0" w:after="0"/>
    </w:pPr>
    <w:rPr>
      <w:sz w:val="18"/>
      <w:szCs w:val="18"/>
    </w:rPr>
  </w:style>
  <w:style w:type="paragraph" w:styleId="Encabezado">
    <w:name w:val="header"/>
    <w:basedOn w:val="Normal"/>
    <w:link w:val="Encabezado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TextoChar">
    <w:name w:val="Texto Char"/>
    <w:basedOn w:val="Fuentedeprrafopredeter"/>
    <w:link w:val="Texto0"/>
    <w:rsid w:val="00026C85"/>
    <w:rPr>
      <w:rFonts w:eastAsia="Times New Roman"/>
      <w:sz w:val="22"/>
      <w:szCs w:val="24"/>
      <w:lang w:val="es-ES"/>
    </w:rPr>
  </w:style>
  <w:style w:type="character" w:customStyle="1" w:styleId="CCChar">
    <w:name w:val="CC Char"/>
    <w:basedOn w:val="TextoChar"/>
    <w:link w:val="CC"/>
    <w:rsid w:val="00AE3929"/>
    <w:rPr>
      <w:rFonts w:eastAsia="Times New Roman"/>
      <w:sz w:val="18"/>
      <w:szCs w:val="18"/>
      <w:lang w:val="es-ES"/>
    </w:rPr>
  </w:style>
  <w:style w:type="character" w:customStyle="1" w:styleId="EncabezadoCar">
    <w:name w:val="Encabezado Car"/>
    <w:basedOn w:val="Fuentedeprrafopredeter"/>
    <w:link w:val="Encabezado"/>
    <w:uiPriority w:val="99"/>
    <w:rsid w:val="00D43D57"/>
    <w:rPr>
      <w:rFonts w:eastAsia="Times New Roman"/>
      <w:szCs w:val="24"/>
      <w:lang w:val="es-ES"/>
    </w:rPr>
  </w:style>
  <w:style w:type="paragraph" w:styleId="Piedepgina">
    <w:name w:val="footer"/>
    <w:basedOn w:val="Normal"/>
    <w:link w:val="Piedepgina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PiedepginaCar">
    <w:name w:val="Pie de página Car"/>
    <w:basedOn w:val="Fuentedeprrafopredeter"/>
    <w:link w:val="Piedepgina"/>
    <w:uiPriority w:val="99"/>
    <w:rsid w:val="00D43D57"/>
    <w:rPr>
      <w:rFonts w:eastAsia="Times New Roman"/>
      <w:szCs w:val="24"/>
      <w:lang w:val="es-ES"/>
    </w:rPr>
  </w:style>
  <w:style w:type="paragraph" w:customStyle="1" w:styleId="Piepagina">
    <w:name w:val="Pie pagina"/>
    <w:basedOn w:val="CC"/>
    <w:link w:val="PiepaginaChar"/>
    <w:uiPriority w:val="1"/>
    <w:qFormat/>
    <w:rsid w:val="005C173B"/>
    <w:rPr>
      <w:color w:val="004990"/>
      <w:sz w:val="16"/>
      <w:szCs w:val="16"/>
    </w:rPr>
  </w:style>
  <w:style w:type="character" w:customStyle="1" w:styleId="PiepaginaChar">
    <w:name w:val="Pie pagina Char"/>
    <w:basedOn w:val="CCChar"/>
    <w:link w:val="Piepagina"/>
    <w:uiPriority w:val="1"/>
    <w:rsid w:val="005C173B"/>
    <w:rPr>
      <w:rFonts w:eastAsia="Times New Roman"/>
      <w:color w:val="004990"/>
      <w:sz w:val="16"/>
      <w:szCs w:val="16"/>
      <w:lang w:val="es-ES" w:eastAsia="en-US"/>
    </w:rPr>
  </w:style>
  <w:style w:type="paragraph" w:customStyle="1" w:styleId="encabezado0">
    <w:name w:val="encabezado"/>
    <w:basedOn w:val="Texto0"/>
    <w:uiPriority w:val="1"/>
    <w:qFormat/>
    <w:rsid w:val="00F1297C"/>
    <w:pPr>
      <w:spacing w:before="0" w:after="0"/>
    </w:pPr>
  </w:style>
  <w:style w:type="table" w:styleId="Tablaconcuadrcula">
    <w:name w:val="Table Grid"/>
    <w:basedOn w:val="Tablanormal"/>
    <w:uiPriority w:val="59"/>
    <w:locked/>
    <w:rsid w:val="00D32808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TextoTabla">
    <w:name w:val="Texto Tabla"/>
    <w:basedOn w:val="Texto0"/>
    <w:link w:val="TextoTablaChar"/>
    <w:uiPriority w:val="1"/>
    <w:qFormat/>
    <w:rsid w:val="00C64425"/>
    <w:pPr>
      <w:spacing w:before="20" w:after="20"/>
    </w:pPr>
    <w:rPr>
      <w:sz w:val="20"/>
    </w:rPr>
  </w:style>
  <w:style w:type="table" w:customStyle="1" w:styleId="LightShading-Accent11">
    <w:name w:val="Light Shading - Accent 11"/>
    <w:basedOn w:val="Tablanormal"/>
    <w:uiPriority w:val="60"/>
    <w:locked/>
    <w:rsid w:val="00F8680D"/>
    <w:rPr>
      <w:color w:val="2A6094" w:themeColor="accent1" w:themeShade="BF"/>
    </w:rPr>
    <w:tblPr>
      <w:tblStyleRowBandSize w:val="1"/>
      <w:tblStyleColBandSize w:val="1"/>
      <w:tblBorders>
        <w:top w:val="single" w:sz="8" w:space="0" w:color="3882C6" w:themeColor="accent1"/>
        <w:bottom w:val="single" w:sz="8" w:space="0" w:color="3882C6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</w:style>
  <w:style w:type="table" w:styleId="Sombreadoclaro-nfasis6">
    <w:name w:val="Light Shading Accent 6"/>
    <w:basedOn w:val="Tablanormal"/>
    <w:uiPriority w:val="60"/>
    <w:locked/>
    <w:rsid w:val="00F8680D"/>
    <w:rPr>
      <w:color w:val="5282BE" w:themeColor="accent6" w:themeShade="BF"/>
    </w:rPr>
    <w:tblPr>
      <w:tblStyleRowBandSize w:val="1"/>
      <w:tblStyleColBandSize w:val="1"/>
      <w:tblBorders>
        <w:top w:val="single" w:sz="8" w:space="0" w:color="95B3D7" w:themeColor="accent6"/>
        <w:bottom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</w:style>
  <w:style w:type="table" w:styleId="Sombreadomedio1-nfasis6">
    <w:name w:val="Medium Shading 1 Accent 6"/>
    <w:basedOn w:val="Tablanormal"/>
    <w:uiPriority w:val="63"/>
    <w:locked/>
    <w:rsid w:val="00F8680D"/>
    <w:tblPr>
      <w:tblStyleRowBandSize w:val="1"/>
      <w:tblStyleColBandSize w:val="1"/>
      <w:tblBorders>
        <w:top w:val="single" w:sz="8" w:space="0" w:color="AFC5E1" w:themeColor="accent6" w:themeTint="BF"/>
        <w:left w:val="single" w:sz="8" w:space="0" w:color="AFC5E1" w:themeColor="accent6" w:themeTint="BF"/>
        <w:bottom w:val="single" w:sz="8" w:space="0" w:color="AFC5E1" w:themeColor="accent6" w:themeTint="BF"/>
        <w:right w:val="single" w:sz="8" w:space="0" w:color="AFC5E1" w:themeColor="accent6" w:themeTint="BF"/>
        <w:insideH w:val="single" w:sz="8" w:space="0" w:color="AFC5E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tcBorders>
          <w:top w:val="single" w:sz="8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5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5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Listaclara-nfasis6">
    <w:name w:val="Light List Accent 6"/>
    <w:basedOn w:val="Tablanormal"/>
    <w:uiPriority w:val="61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</w:style>
  <w:style w:type="table" w:styleId="Cuadrculaclara-nfasis6">
    <w:name w:val="Light Grid Accent 6"/>
    <w:basedOn w:val="Tablanormal"/>
    <w:uiPriority w:val="62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  <w:insideH w:val="single" w:sz="8" w:space="0" w:color="95B3D7" w:themeColor="accent6"/>
        <w:insideV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1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  <w:shd w:val="clear" w:color="auto" w:fill="E4ECF5" w:themeFill="accent6" w:themeFillTint="3F"/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  <w:shd w:val="clear" w:color="auto" w:fill="E4ECF5" w:themeFill="accent6" w:themeFillTint="3F"/>
      </w:tcPr>
    </w:tblStylePr>
    <w:tblStylePr w:type="band2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</w:tcPr>
    </w:tblStylePr>
  </w:style>
  <w:style w:type="table" w:customStyle="1" w:styleId="Correspondencia1">
    <w:name w:val="Correspondencia1"/>
    <w:basedOn w:val="Tablanormal"/>
    <w:uiPriority w:val="99"/>
    <w:qFormat/>
    <w:locked/>
    <w:rsid w:val="0085692C"/>
    <w:pPr>
      <w:spacing w:before="20" w:after="20"/>
    </w:pPr>
    <w:tblPr>
      <w:tblStyleRowBandSize w:val="1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="Franklin Gothic Book" w:hAnsi="Franklin Gothic Book"/>
        <w:b/>
        <w:sz w:val="20"/>
      </w:rPr>
      <w:tblPr/>
      <w:tcPr>
        <w:tcBorders>
          <w:top w:val="nil"/>
          <w:left w:val="nil"/>
          <w:bottom w:val="single" w:sz="4" w:space="0" w:color="E9EFF7" w:themeColor="accent6" w:themeTint="33"/>
          <w:right w:val="nil"/>
          <w:insideH w:val="nil"/>
          <w:insideV w:val="nil"/>
          <w:tl2br w:val="nil"/>
          <w:tr2bl w:val="nil"/>
        </w:tcBorders>
        <w:shd w:val="clear" w:color="auto" w:fill="95B3D7" w:themeFill="accent6"/>
      </w:tcPr>
    </w:tblStylePr>
    <w:tblStylePr w:type="lastRow">
      <w:rPr>
        <w:rFonts w:ascii="Franklin Gothic Book" w:hAnsi="Franklin Gothic Book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  <w:tblStylePr w:type="band1Horz">
      <w:rPr>
        <w:rFonts w:ascii="Franklin Gothic Book" w:hAnsi="Franklin Gothic Book"/>
        <w:color w:val="auto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</w:tcPr>
    </w:tblStylePr>
    <w:tblStylePr w:type="band2Horz"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</w:style>
  <w:style w:type="paragraph" w:styleId="Textodeglobo">
    <w:name w:val="Balloon Text"/>
    <w:basedOn w:val="Normal"/>
    <w:link w:val="TextodegloboCar"/>
    <w:uiPriority w:val="99"/>
    <w:semiHidden/>
    <w:unhideWhenUsed/>
    <w:locked/>
    <w:rsid w:val="00060C03"/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060C03"/>
    <w:rPr>
      <w:rFonts w:ascii="Tahoma" w:eastAsia="Times New Roman" w:hAnsi="Tahoma" w:cs="Tahoma"/>
      <w:sz w:val="16"/>
      <w:szCs w:val="16"/>
      <w:lang w:val="es-ES" w:eastAsia="en-US"/>
    </w:rPr>
  </w:style>
  <w:style w:type="character" w:customStyle="1" w:styleId="NegritaChar1">
    <w:name w:val="Negrita Char1"/>
    <w:basedOn w:val="Fuentedeprrafopredeter"/>
    <w:link w:val="Negrita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paragraph" w:customStyle="1" w:styleId="CentradoResaltado">
    <w:name w:val="Centrado Resaltado"/>
    <w:basedOn w:val="Normal"/>
    <w:link w:val="CentradoResaltadoChar"/>
    <w:uiPriority w:val="1"/>
    <w:qFormat/>
    <w:rsid w:val="00243EC6"/>
    <w:pPr>
      <w:spacing w:before="240" w:after="240"/>
      <w:jc w:val="center"/>
    </w:pPr>
    <w:rPr>
      <w:rFonts w:ascii="Franklin Gothic Medium" w:hAnsi="Franklin Gothic Medium"/>
    </w:rPr>
  </w:style>
  <w:style w:type="character" w:customStyle="1" w:styleId="CentradoResaltadoChar">
    <w:name w:val="Centrado Resaltado Char"/>
    <w:basedOn w:val="Fuentedeprrafopredeter"/>
    <w:link w:val="CentradoResaltado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character" w:customStyle="1" w:styleId="TextoTablaChar">
    <w:name w:val="Texto Tabla Char"/>
    <w:basedOn w:val="TextoChar"/>
    <w:link w:val="TextoTabla"/>
    <w:uiPriority w:val="1"/>
    <w:rsid w:val="00C9305E"/>
    <w:rPr>
      <w:rFonts w:eastAsia="Times New Roman"/>
      <w:sz w:val="22"/>
      <w:szCs w:val="24"/>
      <w:lang w:val="es-ES" w:eastAsia="en-US"/>
    </w:rPr>
  </w:style>
  <w:style w:type="character" w:customStyle="1" w:styleId="italicaChar">
    <w:name w:val="italica Char"/>
    <w:basedOn w:val="Fuentedeprrafopredeter"/>
    <w:link w:val="italica"/>
    <w:rsid w:val="00C9305E"/>
    <w:rPr>
      <w:rFonts w:eastAsia="Times New Roman"/>
      <w:i/>
      <w:color w:val="000000"/>
      <w:sz w:val="22"/>
      <w:szCs w:val="24"/>
      <w:lang w:val="es-ES" w:eastAsia="en-US"/>
    </w:rPr>
  </w:style>
  <w:style w:type="paragraph" w:customStyle="1" w:styleId="EncabezadoTabla">
    <w:name w:val="EncabezadoTabla"/>
    <w:basedOn w:val="Negrita"/>
    <w:rsid w:val="00243EC6"/>
    <w:pPr>
      <w:jc w:val="center"/>
    </w:pPr>
    <w:rPr>
      <w:bCs/>
      <w:color w:val="000000" w:themeColor="background1"/>
      <w:szCs w:val="20"/>
    </w:rPr>
  </w:style>
  <w:style w:type="character" w:styleId="Textodelmarcadordeposicin">
    <w:name w:val="Placeholder Text"/>
    <w:basedOn w:val="Fuentedeprrafopredeter"/>
    <w:uiPriority w:val="99"/>
    <w:semiHidden/>
    <w:locked/>
    <w:rsid w:val="00BF4EBD"/>
    <w:rPr>
      <w:color w:val="808080"/>
    </w:rPr>
  </w:style>
  <w:style w:type="paragraph" w:styleId="NormalWeb">
    <w:name w:val="Normal (Web)"/>
    <w:basedOn w:val="Normal"/>
    <w:uiPriority w:val="99"/>
    <w:locked/>
    <w:rsid w:val="009A3E49"/>
    <w:pPr>
      <w:spacing w:before="100" w:beforeAutospacing="1" w:after="100" w:afterAutospacing="1"/>
      <w:jc w:val="left"/>
    </w:pPr>
    <w:rPr>
      <w:rFonts w:ascii="Times New Roman" w:hAnsi="Times New Roman"/>
      <w:sz w:val="24"/>
      <w:lang w:val="es-MX" w:eastAsia="es-MX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05544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package" Target="embeddings/Microsoft_Word_Document.docx"/><Relationship Id="rId20" Type="http://schemas.openxmlformats.org/officeDocument/2006/relationships/footer" Target="footer2.xml"/><Relationship Id="rId24" Type="http://schemas.openxmlformats.org/officeDocument/2006/relationships/glossaryDocument" Target="glossary/document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3" Type="http://schemas.openxmlformats.org/officeDocument/2006/relationships/fontTable" Target="fontTable.xml"/><Relationship Id="rId15" Type="http://schemas.openxmlformats.org/officeDocument/2006/relationships/image" Target="media/image2.emf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22" Type="http://schemas.openxmlformats.org/officeDocument/2006/relationships/footer" Target="footer3.xml"/><Relationship Id="rId9" Type="http://schemas.openxmlformats.org/officeDocument/2006/relationships/styles" Target="styles.xml"/><Relationship Id="rId14" Type="http://schemas.openxmlformats.org/officeDocument/2006/relationships/image" Target="media/image1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intrabccr.bccr.fi.cr/sites/gec2020/PlantillasCorrespondenciaInterna/plantilla-DAI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30C3F68DE654147AC2E515998B756C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811BAE6-3E02-4384-B148-C45A050E5270}"/>
      </w:docPartPr>
      <w:docPartBody>
        <w:p w:rsidR="00EB0BE4" w:rsidRDefault="00EB0BE4">
          <w:pPr>
            <w:pStyle w:val="E30C3F68DE654147AC2E515998B756C5"/>
          </w:pPr>
          <w:r w:rsidRPr="001634BB">
            <w:rPr>
              <w:rStyle w:val="Textodelmarcadordeposicin"/>
            </w:rPr>
            <w:t>Haga clic aquí para escribir texto.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sDel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B0BE4"/>
    <w:rsid w:val="0091146F"/>
    <w:rsid w:val="009956D5"/>
    <w:rsid w:val="00EB0BE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CR" w:eastAsia="es-CR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styleId="Textodelmarcadordeposicin">
    <w:name w:val="Placeholder Text"/>
    <w:basedOn w:val="Fuentedeprrafopredeter"/>
    <w:uiPriority w:val="99"/>
    <w:semiHidden/>
    <w:rPr>
      <w:color w:val="808080"/>
    </w:rPr>
  </w:style>
  <w:style w:type="paragraph" w:customStyle="1" w:styleId="E30C3F68DE654147AC2E515998B756C5">
    <w:name w:val="E30C3F68DE654147AC2E515998B756C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BCCR">
      <a:dk1>
        <a:srgbClr val="000000"/>
      </a:dk1>
      <a:lt1>
        <a:srgbClr val="000000"/>
      </a:lt1>
      <a:dk2>
        <a:srgbClr val="000000"/>
      </a:dk2>
      <a:lt2>
        <a:srgbClr val="EEECE1"/>
      </a:lt2>
      <a:accent1>
        <a:srgbClr val="3882C6"/>
      </a:accent1>
      <a:accent2>
        <a:srgbClr val="FFE18B"/>
      </a:accent2>
      <a:accent3>
        <a:srgbClr val="A9CD69"/>
      </a:accent3>
      <a:accent4>
        <a:srgbClr val="FEAA5E"/>
      </a:accent4>
      <a:accent5>
        <a:srgbClr val="5DB3C7"/>
      </a:accent5>
      <a:accent6>
        <a:srgbClr val="95B3D7"/>
      </a:accent6>
      <a:hlink>
        <a:srgbClr val="4F81BD"/>
      </a:hlink>
      <a:folHlink>
        <a:srgbClr val="7F7F7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_xmlsignatures/_rels/origin.sigs.rels>&#65279;<?xml version="1.0" encoding="utf-8"?><Relationships xmlns="http://schemas.openxmlformats.org/package/2006/relationships"><Relationship Type="http://schemas.openxmlformats.org/package/2006/relationships/digital-signature/signature" Target="/_xmlsignatures/sig1.xml" Id="rId1" 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DmqjhJYmp5VIPgRGnPNL2citnj4kTeExHNPbWnq1eK4=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HRveEh0Zlu+nvbb8A+yfZm8gDcYKB5zH9FHm9+6bWlg=</DigestValue>
    </Reference>
  </SignedInfo>
  <SignatureValue>EPVJlexNmtJRpYEg6jxGzOkfS6xFT/DrYwAgC0eqP/tmApBaLsB9b5XOX/ndy2AAFe5VTmuRV3mj6Fk4bW9Tr1zkn2nZzgySi8cr6fuJbgCDoUzBo3TNH9Gv85FYfbklmiu+jcupIBp3T2w/t4z+Rec0X8KXC5245har1VAOIJWkW6uHAhzMgmqEa6lhp3mADosrgIJQy5stv2wbtXVkvok4TfkOagoXM/W1edbGr2CUVvqNp/BmqsMn5awArriCWXOLbdFfq62jLeN9jfcNTOybiWg144TxwzKdvBQH8B49RmdiFdPqbeT3mjk98DO8IqPzlahCYr9CXm6lp5WJqA==</SignatureValue>
  <KeyInfo>
    <X509Data>
      <X509Certificate>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+j+0KHrQbBk2G79X96b9MOQmKsX/H7VAZrnmgVsALpirJNk8Fcu+ZcoVwwumaZPSRD9ZEX3a9tjU7apamgE5MoiDi3WqjZRDU317hITVtb2LV8lK1sGIdh7Wl0NwlgXJdm09p9nmbLbYJzAwK2dUbb7PkWLex6GTte6Mtq8yFX/6DVFyXm3AUA1tMfvxAArsuWCNAYrM8cbBYwxGO2yl79Jjo/E8AWbXDVHW/Ahn9sV9PZXV1TgkYaPT+k149G5lq1HuhBYZXfuklWKwDqfOk5eLkCAwEAAaOCAdowggHWMB0GA1UdDgQWBBSJUoH4TjS9ldMo5SqDcPmI0XbQczAfBgNVHSMEGDAWgBQJSP+bVAI23TCkb7PiL4n+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/wQEAwIGwDA9BgkrBgEEAYI3FQcEMDAuBiYrBgEEAYI3FQiFxOpbgtHjNZWRG4L5lxiGpctrgX+BudJygZ6/eAIBZAIBBzATBgNVHSUEDDAKBggrBgEFBQcDBDAbBgkrBgEEAYI3FQoEDjAMMAoGCCsGAQUFBwMEMBUGA1UdIAQOMAwwCgYIYIE8AQEBAQIwDQYJKoZIhvcNAQELBQADggEBAKXqPRqVn3PAqD5hAW8LsxsGqQxQOkIYxKbeKpAlKQgHvUYkpjyVbizEniSAQnfJAI2SsIA1DRlQKhSas9kW11OGJM6v7T5dJY8enag50IVDCZbLz2+2Fc9+rne7xuoRvxDz9p9/uj3Rk7MHneTnr/J9sVEkYnCsvVCP6K9aNpSFSctb2M5o2dRuVN/PLrBj9aExbFgLbOPskDAkj/g2s57ucGdpQQX60Qv5pcd9a03O1qnHmdtqesnsWsxvsINrQvRX+Viln64A661SOffVX+O7I2ux9KAcAkxWcu/MOQ62Qkjk7kaLFPOjGwlrvjGn4Uqct4yXUQLmtpfMH3MfACI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Mq3mDDWudLiaQFa1psBgLG+/en7p7r8re0MtlxnuiUI=</DigestValue>
      </Reference>
      <Reference URI="/word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18"/>
            <mdssi:RelationshipReference xmlns:mdssi="http://schemas.openxmlformats.org/package/2006/digital-signature" SourceId="rId21"/>
            <mdssi:RelationshipReference xmlns:mdssi="http://schemas.openxmlformats.org/package/2006/digital-signature" SourceId="rId12"/>
            <mdssi:RelationshipReference xmlns:mdssi="http://schemas.openxmlformats.org/package/2006/digital-signature" SourceId="rId17"/>
            <mdssi:RelationshipReference xmlns:mdssi="http://schemas.openxmlformats.org/package/2006/digital-signature" SourceId="rId25"/>
            <mdssi:RelationshipReference xmlns:mdssi="http://schemas.openxmlformats.org/package/2006/digital-signature" SourceId="rId16"/>
            <mdssi:RelationshipReference xmlns:mdssi="http://schemas.openxmlformats.org/package/2006/digital-signature" SourceId="rId20"/>
            <mdssi:RelationshipReference xmlns:mdssi="http://schemas.openxmlformats.org/package/2006/digital-signature" SourceId="rId11"/>
            <mdssi:RelationshipReference xmlns:mdssi="http://schemas.openxmlformats.org/package/2006/digital-signature" SourceId="rId24"/>
            <mdssi:RelationshipReference xmlns:mdssi="http://schemas.openxmlformats.org/package/2006/digital-signature" SourceId="rId15"/>
            <mdssi:RelationshipReference xmlns:mdssi="http://schemas.openxmlformats.org/package/2006/digital-signature" SourceId="rId23"/>
            <mdssi:RelationshipReference xmlns:mdssi="http://schemas.openxmlformats.org/package/2006/digital-signature" SourceId="rId10"/>
            <mdssi:RelationshipReference xmlns:mdssi="http://schemas.openxmlformats.org/package/2006/digital-signature" SourceId="rId19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22"/>
          </Transform>
          <Transform Algorithm="http://www.w3.org/TR/2001/REC-xml-c14n-20010315"/>
        </Transforms>
        <DigestMethod Algorithm="http://www.w3.org/2001/04/xmlenc#sha256"/>
        <DigestValue>ZtYQiB8cWyXZ3FJGGSFRj6cYUy+RpoIeZ/83tQycbnw=</DigestValue>
      </Reference>
      <Reference URI="/word/_rels/head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head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foot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glossary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tI9MMc4dgyFVN51ZYv0+ie+qLoS977tYmLOtS8YjJ5U=</DigestValue>
      </Reference>
      <Reference URI="/word/_rels/settings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oDIFKvceXT5iH8Pj6xW3hzRhXUUoW1NffTfmJpJd87o=</DigestValue>
      </Reference>
      <Reference URI="/word/_rels/foot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document.xml?ContentType=application/vnd.openxmlformats-officedocument.wordprocessingml.document.main+xml">
        <DigestMethod Algorithm="http://www.w3.org/2001/04/xmlenc#sha256"/>
        <DigestValue>zkomvV/Xow/YEIrfAWpIQ6Za1AlcjqL/gc2xTI7ilfs=</DigestValue>
      </Reference>
      <Reference URI="/word/numbering.xml?ContentType=application/vnd.openxmlformats-officedocument.wordprocessingml.numbering+xml">
        <DigestMethod Algorithm="http://www.w3.org/2001/04/xmlenc#sha256"/>
        <DigestValue>w8IJswxmQmSJXhbJqJ3R2vvum4dn3TzEA3OPTlgNJRQ=</DigestValue>
      </Reference>
      <Reference URI="/word/endnotes.xml?ContentType=application/vnd.openxmlformats-officedocument.wordprocessingml.endnotes+xml">
        <DigestMethod Algorithm="http://www.w3.org/2001/04/xmlenc#sha256"/>
        <DigestValue>01t5lOx9bCw2c/qOEA3r32X5bVs4vpAgLOJXxWUi4ks=</DigestValue>
      </Reference>
      <Reference URI="/word/header2.xml?ContentType=application/vnd.openxmlformats-officedocument.wordprocessingml.header+xml">
        <DigestMethod Algorithm="http://www.w3.org/2001/04/xmlenc#sha256"/>
        <DigestValue>/AR/2ihUGgaLdtP7obmnAfrkdilfgMOjj6mbIvFD2i4=</DigestValue>
      </Reference>
      <Reference URI="/word/media/image4.emf?ContentType=image/x-emf">
        <DigestMethod Algorithm="http://www.w3.org/2001/04/xmlenc#sha256"/>
        <DigestValue>QOeQGPZxFnTGz/uGa1kYfccLx9fZC/Y6eQHGY7KhrmY=</DigestValue>
      </Reference>
      <Reference URI="/word/media/image3.png?ContentType=image/png">
        <DigestMethod Algorithm="http://www.w3.org/2001/04/xmlenc#sha256"/>
        <DigestValue>6s43y4tlSWcv/FtGvocO2tWWgvnh5l2dXYgn6P+u5Ws=</DigestValue>
      </Reference>
      <Reference URI="/word/header3.xml?ContentType=application/vnd.openxmlformats-officedocument.wordprocessingml.header+xml">
        <DigestMethod Algorithm="http://www.w3.org/2001/04/xmlenc#sha256"/>
        <DigestValue>09mWuOqgEgniFZ3D+mUxuEBTfjWSEhJwgcPIk0wMmt4=</DigestValue>
      </Reference>
      <Reference URI="/word/footnotes.xml?ContentType=application/vnd.openxmlformats-officedocument.wordprocessingml.footnotes+xml">
        <DigestMethod Algorithm="http://www.w3.org/2001/04/xmlenc#sha256"/>
        <DigestValue>rmwnzT2CQcdGGv3oHKRXzrNAECtg/f09Xyt4KVZJsaI=</DigestValue>
      </Reference>
      <Reference URI="/word/header1.xml?ContentType=application/vnd.openxmlformats-officedocument.wordprocessingml.header+xml">
        <DigestMethod Algorithm="http://www.w3.org/2001/04/xmlenc#sha256"/>
        <DigestValue>8Yce1OdM+d77PJCQ5N3lUFlJ8mQwh0YPvaWrIkzAdug=</DigestValue>
      </Reference>
      <Reference URI="/word/theme/theme1.xml?ContentType=application/vnd.openxmlformats-officedocument.theme+xml">
        <DigestMethod Algorithm="http://www.w3.org/2001/04/xmlenc#sha256"/>
        <DigestValue>9TZ4mZI8zGI3VflhVf7jIYdeWBzUvylr4fmB98sbr7g=</DigestValue>
      </Reference>
      <Reference URI="/word/embeddings/Microsoft_Word_Document.docx?ContentType=application/vnd.openxmlformats-officedocument.wordprocessingml.document">
        <DigestMethod Algorithm="http://www.w3.org/2001/04/xmlenc#sha256"/>
        <DigestValue>qjvUcsh2Up/QTFNXArSqn8GW1Pc6ystFYL2eJjMVFbc=</DigestValue>
      </Reference>
      <Reference URI="/word/footer2.xml?ContentType=application/vnd.openxmlformats-officedocument.wordprocessingml.footer+xml">
        <DigestMethod Algorithm="http://www.w3.org/2001/04/xmlenc#sha256"/>
        <DigestValue>G0tmdIPgfkrwCJshNhsfWTE7llK0TRYYbvMZ/lFdGAE=</DigestValue>
      </Reference>
      <Reference URI="/word/media/image5.emf?ContentType=image/x-emf">
        <DigestMethod Algorithm="http://www.w3.org/2001/04/xmlenc#sha256"/>
        <DigestValue>EQeoPcoPPD0NqMiDPGouQJEQEnlO/w+Td37NCcMaesM=</DigestValue>
      </Reference>
      <Reference URI="/word/webSettings.xml?ContentType=application/vnd.openxmlformats-officedocument.wordprocessingml.webSettings+xml">
        <DigestMethod Algorithm="http://www.w3.org/2001/04/xmlenc#sha256"/>
        <DigestValue>xT2ajAnc56RuoMIeEBuBaPomo7Ff94WkE1aWo5GnCV0=</DigestValue>
      </Reference>
      <Reference URI="/word/glossary/document.xml?ContentType=application/vnd.openxmlformats-officedocument.wordprocessingml.document.glossary+xml">
        <DigestMethod Algorithm="http://www.w3.org/2001/04/xmlenc#sha256"/>
        <DigestValue>Et4/GhXjXv3zl74sJRhNd8x1NBYcHF5jzcbrCraL9Oc=</DigestValue>
      </Reference>
      <Reference URI="/word/glossary/webSettings.xml?ContentType=application/vnd.openxmlformats-officedocument.wordprocessingml.webSettings+xml">
        <DigestMethod Algorithm="http://www.w3.org/2001/04/xmlenc#sha256"/>
        <DigestValue>8vb+dnljSWO/SbrmX5QfQZNN5Czus6gGr6xLq5InSFM=</DigestValue>
      </Reference>
      <Reference URI="/word/glossary/settings.xml?ContentType=application/vnd.openxmlformats-officedocument.wordprocessingml.settings+xml">
        <DigestMethod Algorithm="http://www.w3.org/2001/04/xmlenc#sha256"/>
        <DigestValue>d91m+VBWUdgAeUsk8wmTFll+YmaepG4/VVacQNqN6kE=</DigestValue>
      </Reference>
      <Reference URI="/word/glossary/styles.xml?ContentType=application/vnd.openxmlformats-officedocument.wordprocessingml.styles+xml">
        <DigestMethod Algorithm="http://www.w3.org/2001/04/xmlenc#sha256"/>
        <DigestValue>2baddUhmQ1jVNGJfqNO6kv1d4WqJO4Se/N93Xo1quU4=</DigestValue>
      </Reference>
      <Reference URI="/word/glossary/fontTable.xml?ContentType=application/vnd.openxmlformats-officedocument.wordprocessingml.fontTable+xml">
        <DigestMethod Algorithm="http://www.w3.org/2001/04/xmlenc#sha256"/>
        <DigestValue>8ybXestdDuGw5epBwwNtIWGz05o5ojnO35NoNkAXVpY=</DigestValue>
      </Reference>
      <Reference URI="/word/media/image2.emf?ContentType=image/x-emf">
        <DigestMethod Algorithm="http://www.w3.org/2001/04/xmlenc#sha256"/>
        <DigestValue>bSzZqnJHnRHngdCmRhkQlxOj+ZJAlokK7O4eD415Ips=</DigestValue>
      </Reference>
      <Reference URI="/word/fontTable.xml?ContentType=application/vnd.openxmlformats-officedocument.wordprocessingml.fontTable+xml">
        <DigestMethod Algorithm="http://www.w3.org/2001/04/xmlenc#sha256"/>
        <DigestValue>9LohzOh/qtj/e6K9MPwDZpkeepAcKI4l+4Ir0umf7sk=</DigestValue>
      </Reference>
      <Reference URI="/word/settings.xml?ContentType=application/vnd.openxmlformats-officedocument.wordprocessingml.settings+xml">
        <DigestMethod Algorithm="http://www.w3.org/2001/04/xmlenc#sha256"/>
        <DigestValue>1c1mfiLaAnXVmmtI6j3pbhiIaBVQtO7D/Y66XnMYSC4=</DigestValue>
      </Reference>
      <Reference URI="/word/footer1.xml?ContentType=application/vnd.openxmlformats-officedocument.wordprocessingml.footer+xml">
        <DigestMethod Algorithm="http://www.w3.org/2001/04/xmlenc#sha256"/>
        <DigestValue>kmeCZ/qfC3rF39j4m6dreixKtVQPXf6BDgweBnumZEA=</DigestValue>
      </Reference>
      <Reference URI="/word/styles.xml?ContentType=application/vnd.openxmlformats-officedocument.wordprocessingml.styles+xml">
        <DigestMethod Algorithm="http://www.w3.org/2001/04/xmlenc#sha256"/>
        <DigestValue>7Kflvc9Uc8yuzK+NKFKzL6Pl5Q1szd2NWVzc6QsbYSM=</DigestValue>
      </Reference>
      <Reference URI="/word/media/image1.jpeg?ContentType=image/jpeg">
        <DigestMethod Algorithm="http://www.w3.org/2001/04/xmlenc#sha256"/>
        <DigestValue>i5L6dPa91f4vprUe/qDpQrrKZLI1MiYL71asHHkAjWs=</DigestValue>
      </Reference>
      <Reference URI="/word/footer3.xml?ContentType=application/vnd.openxmlformats-officedocument.wordprocessingml.footer+xml">
        <DigestMethod Algorithm="http://www.w3.org/2001/04/xmlenc#sha256"/>
        <DigestValue>b3RWXCXTe4ejXy2B07Y3t6yX/ttvQxdIxdzaW15OlXU=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2026-02-10T22:11:50Z</mdssi:Value>
        </mdssi:SignatureTime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2026-02-10T22:11:50Z</xd:SigningTime>
          <xd:SigningCertificate>
            <xd:Cert>
              <xd:CertDigest>
                <DigestMethod Algorithm="http://www.w3.org/2001/04/xmlenc#sha256"/>
                <DigestValue>2DSETeLE5uxd0w6q5kyP4VUIczonNK1QoIC1GCh2y2Q=</DigestValue>
              </xd:CertDigest>
              <xd:IssuerSerial>
                <X509IssuerName>CN=CA SINPE - PERSONA FISICA v2, OU=DIVISION SISTEMAS DE PAGO, O=BANCO CENTRAL DE COSTA RICA, C=CR, SERIALNUMBER=CPJ-4-000-004017</X509IssuerName>
                <X509SerialNumber>446022204374555483852415948514410895659856950</X509SerialNumber>
              </xd:IssuerSerial>
            </xd:Cert>
          </xd:SigningCertificate>
        </xd:SignedSignatureProperties>
      </xd:SignedProperties>
      <xd:UnsignedProperties>
        <xd:UnsignedSignatureProperties>
          <xd:CertificateValues>
            <xd:EncapsulatedX509Certificate>MIINGzCCCwOgAwIBAgITSwAAAAcAcL/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+BF6XA6HE9YkCH70pSq6SpPK5cGU/bH2Bf2YQwaVC2Me6BPTbR4JVp2umLgYvGkDnXDhIbkEUUGLjM3L/cDuKjr5nFpKItFH1OkjcwNmRPx2ufmUXsDcqaETvTNxbu6B8cAx+iccH9iUj5Vv0FKvhx/mTArMNA8lbz92RWrn5iy18OhOEOzlAQMr4TcTbLG2s5LJUlY+sFh0A50aUmLbEFvH+aNLL2znLdWCe0g78WUGA7dHAC1IqvRb/0CObD5Wm16tlkHZdQAac250KFLp4w5dQ8jPey4jAlIDYDs8SpnBqW1+Hhdw8pJvwSe7XcCkZ/cCAwEAAaOCCHUwgghxMBIGCSsGAQQBgjcVAQQFAgMCAAIwIwYJKwYBBAGCNxUCBBYEFPrUlznaBlVQaXszB52TsOeVJ6X1MB0GA1UdDgQWBBQJSP+bVAI23TCkb7PiL4n+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/wQIMAYBAf8CAQAwHwYDVR0jBBgwFoAUaJ1pNsuEbnvqk2EZ/1gwHdX/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/0bRKkh7sw2ZC4RJmz6z0GpP/qEzicFRTCE7C6gehhL7nDNTC/JhXLPAG0NRWxX36KvkvcQA/WXMy80h6SCWnsecFGfF9tPhjQqWykYxfeZl1REj54GXl44ReU+2B8twObeov4G8sHG1nsSR4AhFeVCRBXnSNIWUfqayTiijwU6lgbV3RSh3mNQivZonfBi3DY4ObM2XvnIaBsymfEj0oykCNn+Tx/hIsJ0Z5F9cQd4V5SwaCYggVOtwM+HuZuQitefIR2z1lfw9QoOyvCjdPkRwkHm+Mp3TlDyyItRjaWO676KF6Uiv/f0C1MW1VzWlF0EXoHoKqy9lrrrnt3EadGIUINQW0NMHnJAUNzM92ETUaM/f1vfW6fGuW+IToekCh6rQzkpW/z5BPY1ugLSHiGJYDuSRUqpbqZO3gFrVN/KEAjAg/jZCh1gGoG/eKphNF88mb1d30JV9lbbcLzqRWuhVzgaH5RzNyf/fR1JVjlbVfqmsPw1xehDOd7QcNxW9SRFmEuiJH6sho/k8erKm4K/LP5jqJjHgtT9zqYwL+Y+Ntipe+9TuRDytFQ2wjsEji14N5h00XXPoW8wn7TdywkVAkq0IUUa1DqSDUwybgZOGrGS5tIq71yPPOvvcaYwm7RJf/PQkI=</xd:EncapsulatedX509Certificate>
            <xd:EncapsulatedX509Certificate>MIIMrDCCCpSgAwIBAgITTgAAAAJzjeZ3/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+EsM/nBp0JgPBtQFmnmA0d4fPlKXy8/sD0buS1QRDZZAerSvprfyaiKPAEpZpOWCl2fu46MQyyTa1DjH/ellvjADlOueC3p3O9qG5JIUrhuLTcx5G+eYyoJIURNob9O4Ur52+eTOYYqvJIYomKLc+/2pbJ0SApv+2m3p3oAp2SjTeWTMKVH6sPgqMD2izWJ3xChCefu2yec7NYaGjS1aMefYDIN2uklX7IhBTf9ErGGIPQ6Jmgoe5GvYfLB7O1BgaTcC3ZIwvGfoAowfiRYOzLfnuxuuTkUWFfafcYJTUYEkZimHeyEWh41M+kOkZE/q5jwQkfgTLGV+UQpVGMKSkzsW5EdgcI51ynZBkunnJsglTys66EEfAnoLr3uhiS67AE2Qqvvp7NOUUG1YCm7WOyEvVt1QbZUlkLZRxhlF5SKjmzhqruisBfmUz6tX6WO3EJyNT5N62YwQxSULOatx90ztuxzCHHhCcoh3xOWhWYtTwx4F2QDiRqfXfyTw9Te4CGlzmOYSQIdnOeTUTkDZ3WOxs2bAGgmGQQL+WtzIW3qj2xtspV4F7owwjlG+jhNHJzbjVxoYJoUJmyR8NCBYkdl/iNxewSUcOseZz+VVvlYJrcI1pRuJ1cnhyvWF/ymc8N1ZGtUMauSelr1tBGakNAgMBAAGjggctMIIHKTAQBgkrBgEEAYI3FQEEAwIBADAdBgNVHQ4EFgQUaJ1pNsuEbnvqk2EZ/1gwHdX/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/wQFMAMBAf8wHwYDVR0jBBgwFoAU4PL+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/FAvhX0YhsfYWRyUL5BOmuWjIMNuljuU5Lc6BR5eWePSUkOe3acDzslBkUjKzyNRZNQA7IXkuVs1arFT5djjhGiCdzwH7+rFekbNxicdhWJSJ7Fge5dMTkErgDJDERAWfePgzg55hacoTCgX0RkBQDZ08UJMVNgNuogfGGfXYgliwoFj4SnwktHjJHmAptQyLi+tCrt4VWr8+G34FFL51bAvio+RABqD7nu26cnnyNvZ5Ce4oMIcPxUkMX/LINqOFUjY75CcBhovqUJYEobbR9cvMcu3EC2su5asHDWjZxiUQrvSRHvH+7jNYuSk84THfiNcZq99o9ra/pG3ufO07ox1IHDDlX6LX6lTt6DbKw+5Z5L9I4GphhcxWxIdeNmg7xq60Cfy02sqLHeelOoweJLr97rliieeZkXXkGRN62z+1/ZcdS4gj1v+JKHiYLquTkxZFVCo/GmjC5IfUV5SrwtF7vfsJF9HkdaEcsQ9iuKOS28OR4vR0baEsCvlMotJn3jMFbFYO/v/e9P/79T3e+cVi/Va//avW1jxgCQGvTkca6RfqTr3WkMrnwZhHBvTvu0utoIRruw4vpbboFbrm6kkRbMYlA7YopUEBsMW+iqjp6jzifnlluqriqPuBAfmTv8ASr8JE8Ytw=</xd:EncapsulatedX509Certificate>
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</xd:CertificateValues>
          <xd:SignatureTimeStamp>
            <CanonicalizationMethod Algorithm="http://www.w3.org/TR/2001/REC-xml-c14n-20010315"/>
            <xd:EncapsulatedTimeStamp>MIIK0QYJKoZIhvcNAQcCoIIKwjCCCr4CAQMxDzANBglghkgBZQMEAgEFADBzBgsqhkiG9w0BCRABBKBkBGIwYAIBAQYIYIE8AQEBAQUwMTANBglghkgBZQMEAgEFAAQgOrJO1Naf/bhiotfNsC1qSFG+myhB/rJEtf8a9YWR5N0CBCqphb8YDzIwMjYwMjEwMjIxMjAzWjAEgAIB9AEB/6CCB8Iwgge+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/8zVlz72GhkgDlKERDslo/vZpRtU1OvkCG4rE62wXhTvecFALoP/VZrUgtAD66y9r29MDq9a7CRE0/I8uetV6Yt/DhB0zy08g83a7NUqwXLM21In0SVGxgEJnVku+QtUNz5KIf0w+Q9wzp3hBBpeVOmDRyOendOQDFVattNaG9UERrqqD18f+ZbiEQLEaGbcnAdt/u9tWOmSF769/LfiUspzSJFPT5ILoZWbtTXaG+V0bXiwLyQgQesL9ASvAn5BlSBDeDVwGnQ+cZVNoXzaeol+qm749NdsdgtH3kRaVbNi66t2Gh25X80enceMng/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//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/BAIwADANBgkqhkiG9w0BAQ0FAAOCAgEASwJewvhTnyIVu3f4DuhDM58hIwnwIkw13t4QMXkDkPF+tRdoK2Or3yjOhSRkB8J3XGFCG2wZhV7nmlw4sigEScceMePIZWa2HDBBDasx34F6N/MqBETx+hPI7Su/V2qnFdaseYts8ScPgtCFJBkpexuHy3/GmfdxxgmfT1DSxXYB707aDXs2DJG7PsK121RYEjRMsEPmv1//7YG3eJrQkUQ0wTdpNE9Z1yd4BBJeOW/jP42Cc80NkYsXnOpPn2od02oB1z2nI1mK+eP3MYmlBbHBTEf/c5OQ9uDbs+IcSR6fB3s9pnMUwZoRRwfde7xQR/XJnsNzmq/wXhhH6uMehsJRUWMYE0j3ZXgH6FEDFhqN/0uJ2vScOuE/YNov1nPftI4mI0tf+aAaXRuS7wy0WXwW/Nqg5vPF3xcWL6yMY9rSbAaLSLkzHJmVD6uLE9Suq3pt4uYZifdoVPNFXoTOjTWxmtTQOTUNGOY4p/0tmMiOl5gILGnVuPiOLzbPL4YfKFtmW5ijoc2WAon6Fz7W+2jv4hvgTec8JCW/lQm0a+zk/j+jrgaSgYg+cnH9syb3aWu7wu7SpKUWili9pA1Ks6N3M3oRY5/SvlnL+1CjVZ++sffrN3e89+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EwMjIxMjAzWjAvBgkqhkiG9w0BCQQxIgQgKpbSG73XzZPpDace6tvufYv7CkfbT0cOqReRzALDkoswNwYLKoZIhvcNAQkQAi8xKDAmMCQwIgQgrKszXYj6Q2nTJpWV/NZakemXG2IrBO983WoSsYOW808wDQYJKoZIhvcNAQEBBQAEggEAhzIia6NJepk+sAeXpq1q/ICWzhsoHk0o2Eld/TtJdVP9v0MmDLfwFceasygegrmnmBYmsNY0cwo91eb7/fV4g4gqlw3iNsc02Fu6rgXKLd7RoGJ3bNiwrh4sh3x6As4iFcZzAQ/2QHjmy5fdP7ysZqg00gGrwyCkUZs35hdWkMy705o535o7cEhgMww+bwUwbSH+SkNFdWR3kGOMmy2H7yhSCTosdUWylHzp6ImqK1wZJaI8owAz0YZEyUUy7oSSOTucpdWhJk+yTVTj9sILFaTcS0UUCNhMN1S89wJhk7Z5oKsl+/GF8z7v+L1g5k1yGe1yV+6EbkVcLUkHGHaq5g==</xd:EncapsulatedTimeStamp>
          </xd:SignatureTimeStamp>
          <TimeStampValidationData xmlns="http://uri.etsi.org/01903/v1.4.1#">
            <xd:CertificateValues>
              <xd:EncapsulatedX509Certificate>MIILkzCCCXugAwIBAgITTgAAAASYOR/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+i9PCNAXS/Mw/TByDhY7zNP7WyJtPSUnSbQRLdQ3hMPuJ6iVgoZWNKx1TJ7MzNVPOv713eEcqqDm69XWSSaQJEz3HbTAVC23V3PJcEuuQfJuKZ+7YP2VMMhBj73UoJdQqMx3nJpECJDjzCrCZHEPtusDRa1+CEmm61ghSDKwUvjow98rkuBvu837MWb3iDj9y8KbbKvme4CPRiAnmZv9N8H5q1zrO6EmWX46+z4ofkUji7flDLzVxCG9b3irrGf7ig+IzfXBBqyr/OLNg32xKZNdezbSKDRsjHxQMpeS6vHu+spOPK65ujLhjTLNHF5v31x+fFPiz++Iz1DoUfTpEz/GlB3Z6HceP2eKgghwOrEgzZ9sT+l0aGxolASLeiiyW73TWyuL1ubRPaJV41ZfFzgZcb7b/LDei31claIEm+OMPEF1s5dfjsAByXqQCl0UUuTYqaBT8N8OC7qh/KZYQx4jbdgl2vvgR/bnaD1VO6AEbySBHW7sG1XgDkjKsPZr2EtnacZ6pdAlAI69pYPabwOo5wvJhKhFXh3ymhV5JNThCpbqGX+7x1eL8eTfelvsbmmnZtS5+Rtol9bsSLG/BAwhNHJmFHvnbper5cHJ4TPmz+k0aveKM2i+yGeRcp/0N5ZOKoWCia4apU7RcBZnTFVFfQIDAQABo4IGEDCCBgwwEAYJKwYBBAGCNxUBBAMCAQAwHQYDVR0OBBYEFLC74AguSxNo8NCARANnpD//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/MB8GA1UdIwQYMBaAFODy/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/Ew2Io73K/eW3DRI28HmV545pRKxU5lKeZy7szI+W8+ZTApBGZgQErw5Klfk20b2bul15OEYphIz3d1NC2lQG5PggpO9KQtHEMeGCDx569UKsYekBaWfz7q7V7a+k4xFGKJFNyKQP0HAsmpfLSuJvqRrEORuQpNRxGzljIF3N1VTwzFTnW2sH7DBVoH3a/Viggs8BXqBpp2bqdfUJKiwgCmY//9fBP1zLiyEKthG1lKmzs06OdjmWeqL/6QBlfBbQtecqrfHIfJAnkwsIGXGLd39cM0jAZFnENl2z5unJnHdCLnxro/ct06E7bYJ4MJcWA9s4IrDREHjSAO4PczDzE0W/a0cpGDdYGvXIuH3qRV1LutTmecxC5+mALhBEWV1JAAr0W7LAWTRBtwjHNas9AVxb4SOGbtEV9jabics2QqNU08PiMROjuM/qnKACR5euRZG6k8eP7ft1n3ufHmP9FpPz5jWF37m4ciVm/3VJTA/RvBkzwGFdISOyOUx0Ei4wx8z2MeGaa0ZEhY7kwOugT6Jsi/npc/tVcDxCo35g4cz47tFkY4r2hoUTPqvrlStanbwdI5xD3P3j2Z7rVwal+R/Nx3Ma6EP+mf73m8w+KdZHrQbL/oXIB9A/GW+roN</xd:EncapsulatedX509Certificate>
  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  </xd:CertificateValues>
            <xd:RevocationValues>
              <xd:CRLValues>
                <xd:EncapsulatedCRLValue>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/8lY/YwEAYJKwYBBAGCNxUBBAMCAQAwCgYDVR0UBAMCAUIwHAYJKwYBBAGCNxUEBA8XDTI2MDMwNzE1MjEyMVowDQYJKoZIhvcNAQENBQADggIBAC42dMea9psbwFu+fvhLa65O6GH7vZeQlsCGlCYOylHp715Eoue6E2cuIICy+McFZ/JkGH7ebaKE/Kd7UK7EMO8YYYiLMod/ygphGL5NNRdy8a3fVZZ3EVRPUWnmMoOEcbEcijyJkRu8FnxzoOz5JDrAF/Fs4sesvNMW1cSCfdKc6As8goxqvdmiz4YJ0EaQVvSrbTe/1ujqYthsEypiPY9/RwS+pxrAhxnlM2r/HU850jwdN+0pRsE+BdTa4wK0WOSkhVHTTfucyqniJ2anE8xml9/5xEDdNPrrPOCAAQELSy/02S02OyvItDKhHwKzz21a2GDxisLqVwZSP36ZFDemeh+20XgbxRhzHjxOJZqwYI/Qii/hi+OhGTk0DwdKLepDOh2kqV6Hxko9K+TLQ6arQ61wnPiCJ9Nrx9dub+TPQXtMmu6kqOuLrWHuBRJw8AbCvFHLNkFAdXHHY6OvZHlNrgixY7qNqRHqurEVM5ptCUDr/WhTEGEsppVpDZaNbbP559KXikWZBig8ElAdVWAB30+WTi1WqXnXRa2pTFli4IaJ62iohXRC39Ubte+FOcxdbYVMf5+covsfTv9N16ZHLKVjWPnOFgLBUIfrjtlnXH0wrLINpCCT+zGSORkF1bpUy5xlE+pw96RJ1N9+CTleX94WTulqdfBuJF0wGsZL</xd:EncapsulatedCRLValue>
                <xd:EncapsulatedCRLValue>MIIDHjCCAQYCAQEwDQYJKoZIhvcNAQENBQAwczEZMBcGA1UEBRMQQ1BKLTItMTAwLTA5ODMxMTENMAsGA1UECxMERENGRDEPMA0GA1UEChMGTUlDSVRUMQswCQYDVQQGEwJDUjEpMCcGA1UEAxMgQ0EgUkFJWiBOQUNJT05BTCAtIENPU1RBIFJJQ0EgdjIXDTI1MTExNDEzNTAzN1oXDTI2MDMxNTAyMTAzN1qgXzBdMB8GA1UdIwQYMBaAFODy/n3ERE5Q5DX9CImPToQZRDNAMBAGCSsGAQQBgjcVAQQDAgEAMAoGA1UdFAQDAgEnMBwGCSsGAQQBgjcVBAQPFw0yNjAzMTQxNDAwMzdaMA0GCSqGSIb3DQEBDQUAA4ICAQArYXgaWxImX/JDlLYz+nY9yv2Ytub8Dq+zBGg7LuRvwXzcVtCTPgt0qHcdRyyNrar5SBnnTohxcIZBJ5npQcJb4bsEJ5TSEIdAEH2m4GiubY1cS0nTgrHLsOav6sfO2ktxIjbMEfHfMXfi63BRyOIRWCwpn2uiGpttuuI5a88nzMdSi0zs3IvawNmgGIztMlwgXbalK9KrhE5yXnwSolLepSeY3xWL6fzAAtl7iU/Cotx/kvKi8Diu+DD90uAMpzAtOfI9YUxCOjdxjnQznqthiWKk9tpkmuKbwOwwTm+0zJPHjsn7aBe+Yc3pIN7XDkVfDnXuQC0UQ/SJ9jjYQxwprIZKqfv7qir0Qjjcagam8dfksq0l2MYJp1CoSPdNA26pBKMyUNxEs7OaFNWlZrPUSazQtvyc9d8MPLNBZXswNTmKWrar+zz107T2cUQrqJsUBAGatRmkLmKdCmABJSWUxhGW+hk3pNMnALT3jtcoEeZ7Ehg/yFV5KloD4BE0bgjSqZUCK8SqG49MxJcuWRaVRgVOVoLK0OuI5Uf4Da72ruTtie6v6xLN8MfWX3wqtXOedUr8mV8EoA3bNtdEOafvaxlyXjM5hQCW0HIL2RBWmAhFOBWgur7kQYRYVh+Gz/TB6fMAAnkW+/7Jl5JsoqCOUxLCYpXren0jag/maLrXQg==</xd:EncapsulatedCRLValue>
              </xd:CRLValues>
            </xd:RevocationValues>
          </TimeStampValidationData>
          <xd:CompleteCertificateRefs>
            <xd:CertRefs>
              <xd:Cert>
                <xd:CertDigest>
                  <DigestMethod Algorithm="http://www.w3.org/2001/04/xmlenc#sha256"/>
                  <DigestValue>OtPATwbgzMPtjxy6d38e2YWwmt/86c/BixjKH5Ud+e0=</DigestValue>
                </xd:CertDigest>
                <xd:IssuerSerial>
                  <X509IssuerName>CN=CA POLITICA PERSONA FISICA - COSTA RICA v2, OU=DCFD, O=MICITT, C=CR, SERIALNUMBER=CPJ-2-100-098311</X509IssuerName>
                  <X509SerialNumber>1672555889926151746583134727032974558336385031</X509SerialNumber>
                </xd:IssuerSerial>
              </xd:Cert>
              <xd:Cert>
                <xd:CertDigest>
                  <DigestMethod Algorithm="http://www.w3.org/2001/04/xmlenc#sha256"/>
                  <DigestValue>MsKOaEooPfFdp2G4uOeantctgd21V4JKgjo/Bpp+d90=</DigestValue>
                </xd:CertDigest>
                <xd:IssuerSerial>
                  <X509IssuerName>CN=CA RAIZ NACIONAL - COSTA RICA v2, C=CR, O=MICITT, OU=DCFD, SERIALNUMBER=CPJ-2-100-098311</X509IssuerName>
                  <X509SerialNumber>1739458125498116918358806673373806027304075266</X509SerialNumber>
                </xd:IssuerSerial>
              </xd:Cert>
              <xd:Cert>
                <xd:CertDigest>
                  <DigestMethod Algorithm="http://www.w3.org/2001/04/xmlenc#sha256"/>
                  <DigestValue>/Z6nMJSOwlh1/TxKd4gV9X8iYfc5vomN1yD6LgfvfEI=</DigestValue>
                </xd:CertDigest>
                <xd:IssuerSerial>
                  <X509IssuerName>CN=CA RAIZ NACIONAL - COSTA RICA v2, C=CR, O=MICITT, OU=DCFD, SERIALNUMBER=CPJ-2-100-098311</X509IssuerName>
                  <X509SerialNumber>155150036479860318890910376525337462028</X509SerialNumber>
                </xd:IssuerSerial>
              </xd:Cert>
            </xd:CertRefs>
          </xd:CompleteCertificateRefs>
          <xd:CompleteRevocationRefs>
            <xd:CRLRefs>
              <xd:CRLRef>
                <xd:DigestAlgAndValue>
                  <DigestMethod Algorithm="http://www.w3.org/2001/04/xmlenc#sha256"/>
                  <DigestValue>j7KE82dlXyOXc3WbCtZElyLuxHuclKDT26cixojVVf8=</DigestValue>
                </xd:DigestAlgAndValue>
                <xd:CRLIdentifier>
                  <xd:Issuer>SERIALNUMBER=CPJ-2-100-098311,C=CR,O=MICITT,OU=DCFD,CN=CA POLITICA PERSONA FISICA - COSTA RICA v2</xd:Issuer>
                  <xd:IssueTime>2026-01-07T14:45:59Z</xd:IssueTime>
                  <xd:Number>67</xd:Number>
                </xd:CRLIdentifier>
              </xd:CRLRef>
              <xd:CRLRef>
                <xd:DigestAlgAndValue>
                  <DigestMethod Algorithm="http://www.w3.org/2001/04/xmlenc#sha256"/>
                  <DigestValue>WOoJR6JfQCdkLBjVs8oELpTE7vvuGZKAVZII7koj8wk=</DigestValue>
                </xd:DigestAlgAndValue>
                <xd:CRLIdentifier>
                  <xd:Issuer>SERIALNUMBER=CPJ-2-100-098311,OU=DCFD,O=MICITT,C=CR,CN=CA RAIZ NACIONAL - COSTA RICA v2</xd:Issuer>
                  <xd:IssueTime>2025-11-14T13:50:37Z</xd:IssueTime>
                  <xd:Number>39</xd:Number>
                </xd:CRLIdentifier>
              </xd:CRLRef>
            </xd:CRLRefs>
            <xd:OCSPRefs>
              <xd:OCSPRef>
                <xd:OCSPIdentifier>
                  <xd:ResponderID>
                    <xd:ByKey>WzVLlHTX/VhcaRQZcrA1TPmRaGA=</xd:ByKey>
                  </xd:ResponderID>
                  <xd:ProducedAt>2026-02-10T22:12:03Z</xd:ProducedAt>
                </xd:OCSPIdentifier>
                <xd:DigestAlgAndValue>
                  <DigestMethod Algorithm="http://www.w3.org/2001/04/xmlenc#sha256"/>
                  <DigestValue>++k0DbcGiZV07cSyLY2oON5LKWtrDioSBfBDBD/+abg=</DigestValue>
                </xd:DigestAlgAndValue>
              </xd:OCSPRef>
            </xd:OCSPRefs>
          </xd:CompleteRevocationRefs>
          <xd:RevocationValues>
            <xd:CRLValues>
              <xd:EncapsulatedCRLValue>MIIDKDCCARACAQEwDQYJKoZIhvcNAQENBQAwfTEZMBcGA1UEBRMQQ1BKLTItMTAwLTA5ODMxMTELMAkGA1UEBhMCQ1IxDzANBgNVBAoTBk1JQ0lUVDENMAsGA1UECxMERENGRDEzMDEGA1UEAxMqQ0EgUE9MSVRJQ0EgUEVSU09OQSBGSVNJQ0EgLSBDT1NUQSBSSUNBIHYyFw0yNjAxMDcxNDQ1NTlaFw0yNjAzMDgwMzA1NTlaoF8wXTAfBgNVHSMEGDAWgBRonWk2y4Rue+qTYRn/WDAd1f9cyzAQBgkrBgEEAYI3FQEEAwIBADAKBgNVHRQEAwIBQzAcBgkrBgEEAYI3FQQEDxcNMjYwMzA3MTQ1NTU5WjANBgkqhkiG9w0BAQ0FAAOCAgEAKqlBOG2rJkIQO0CcOMe+D9vxYPOrUhGaEkVXJQzi0CfmGx5a/dlcE6+CSnuFw1fFU3RSwC4rhlvTSsksVsddlcTkKSFcLtp75zGs7CgKskHIvCtPOhwhEohDzbdwCgVhVzw6fqL5BeBCXg5wOF7BmCVasR6ypUP2HA5HTdV6NWMF/PGmQ/XhnYnojfJmeyGtC1ByZrUir0Y0AeqTBoib6mnYEKCO+vm+r7hiyQkN7Yc3jo8eb/3Tyo/2dMaBuN/SWUdOdhjZWPFbLKXTnzVCWc7yxKuZb+jgW+yMhPvRf0Z0rEBGt6BZM4tc9aud/xwZHNmGIYnkvjB3rhNMEJ4aw9XNfHiDlQszkRKOma1UM3aHjf/SGo2I7FVfnzsMe+sA1zCHxfq9QLHCU/mpNQ/XNQ1k8Kda/sMMaYEsbRXKLs3m5fM8LJN9Icu9YKMME/qBMcLAmePupADF7BihnT1Duk6xuWrzAd61AirensQYd0Jm3dbEPYy3UQNge+XiFjzUwlbGYEpArFAiSbz3uKOOQglPjKI1B3oeM5l2FaGK7BpoDiuocVZzD18M6mEaEfMn0rqBEpjWkHfDv9Bs8+EV8yfDfS/MM++QPZk3k1QBE6EPAdF/J0bBCNMqFkhUgja9JVxj2oO+DeU2mZFEkcuSbUdwWCwYX7ZpNSeg+mQ5AWs=</xd:EncapsulatedCRLValue>
              <xd:EncapsulatedCRLValue>MIIDHjCCAQYCAQEwDQYJKoZIhvcNAQENBQAwczEZMBcGA1UEBRMQQ1BKLTItMTAwLTA5ODMxMTENMAsGA1UECxMERENGRDEPMA0GA1UEChMGTUlDSVRUMQswCQYDVQQGEwJDUjEpMCcGA1UEAxMgQ0EgUkFJWiBOQUNJT05BTCAtIENPU1RBIFJJQ0EgdjIXDTI1MTExNDEzNTAzN1oXDTI2MDMxNTAyMTAzN1qgXzBdMB8GA1UdIwQYMBaAFODy/n3ERE5Q5DX9CImPToQZRDNAMBAGCSsGAQQBgjcVAQQDAgEAMAoGA1UdFAQDAgEnMBwGCSsGAQQBgjcVBAQPFw0yNjAzMTQxNDAwMzdaMA0GCSqGSIb3DQEBDQUAA4ICAQArYXgaWxImX/JDlLYz+nY9yv2Ytub8Dq+zBGg7LuRvwXzcVtCTPgt0qHcdRyyNrar5SBnnTohxcIZBJ5npQcJb4bsEJ5TSEIdAEH2m4GiubY1cS0nTgrHLsOav6sfO2ktxIjbMEfHfMXfi63BRyOIRWCwpn2uiGpttuuI5a88nzMdSi0zs3IvawNmgGIztMlwgXbalK9KrhE5yXnwSolLepSeY3xWL6fzAAtl7iU/Cotx/kvKi8Diu+DD90uAMpzAtOfI9YUxCOjdxjnQznqthiWKk9tpkmuKbwOwwTm+0zJPHjsn7aBe+Yc3pIN7XDkVfDnXuQC0UQ/SJ9jjYQxwprIZKqfv7qir0Qjjcagam8dfksq0l2MYJp1CoSPdNA26pBKMyUNxEs7OaFNWlZrPUSazQtvyc9d8MPLNBZXswNTmKWrar+zz107T2cUQrqJsUBAGatRmkLmKdCmABJSWUxhGW+hk3pNMnALT3jtcoEeZ7Ehg/yFV5KloD4BE0bgjSqZUCK8SqG49MxJcuWRaVRgVOVoLK0OuI5Uf4Da72ruTtie6v6xLN8MfWX3wqtXOedUr8mV8EoA3bNtdEOafvaxlyXjM5hQCW0HIL2RBWmAhFOBWgur7kQYRYVh+Gz/TB6fMAAnkW+/7Jl5JsoqCOUxLCYpXren0jag/maLrXQg==</xd:EncapsulatedCRLValue>
            </xd:CRLValues>
            <xd:OCSPValues>
              <xd:EncapsulatedOCSPValue>MIIGlQoBAKCCBo4wggaKBgkrBgEFBQcwAQEEggZ7MIIGdzCBxaIWBBRbNUuUdNf9WFxpFBlysDVM+ZFoYBgPMjAyNjAyMTAyMjEyMDNaMIGZMIGWMEwwCQYFKw4DAhoFAAQUzgxHzN03kqP+e9oD7BphnZQwSGIEFAlI/5tUAjbdMKRvs+Ivif5fd8qZAhMUABV0Nqfvh5tHOOJrAAIAFXQ2gAAYDzIwMjYwMjEwMjEzMjI3WqARGA8yMDI2MDIxMjA5NTIyN1qhIDAeMBwGCSsGAQQBgjcVBAQPFw0yNjAyMTEyMTQyMjdaMA0GCSqGSIb3DQEBCwUAA4IBAQCMoY5DcrFI1G/MMEd202AFHtNVyxH7XPlCorNW3h7dcwNLoiVt6DzUxtatX8VEF6RS+nEfO0qRmOzOVQjLOzQeUyuNGM7aaSSWYpXKS0aVW4QYmEkvEPdMb29dczXQ+Aa6gLVxhfRT9sDOCtMJfzpCOOtYATfwut0JRuCg7fIOf19AlPR4jCtcYVo8yv4vPk6yNqga/ouwZZq6rpmJE8S2nKGRP/IEQvKEBI/Ek0Gt0EwjkI0e3KYncSLrrFNN6F8dTcaqPYcp21hzZ3qx9EGtBb41N8h5pLXv2t4GzJg/3HKBjs9OCPNdXDE5/6LJCJ3qzg378a5poFnUs8Wk6aVIoIIElzCCBJMwggSPMIIDd6ADAgECAhMUABvSsYw+TouFFbt7AAIAG9KxMA0GCSqGSIb3DQEBCwUAMIGZMRkwFwYDVQQFExBDUEotNC0wMDAtMDA0MDE3MQswCQYDVQQGEwJDUjEkMCIGA1UEChMbQkFOQ08gQ0VOVFJBTCBERSBDT1NUQSBSSUNBMSIwIAYDVQQLExlESVZJU0lPTiBTSVNURU1BUyBERSBQQUdPMSUwIwYDVQQDExxDQSBTSU5QRSAtIFBFUlNPTkEgRklTSUNBIHYyMB4XDTI2MDIwNTE2NDI1NVoXDTI2MDIxOTE2NDI1NVowHjEcMBoGA1UEAxMTU0ktQVBPQ1MtMTAxLmZkaS5jcjCCASIwDQYJKoZIhvcNAQEBBQADggEPADCCAQoCggEBAJlM7n+RF+j8eRIAyiNvpymvuSnzKsSLZ2QMtAl4fXW4xpTfT0vBmrtytFyVs6v1slUJB9wxCjnDKfa3PraFQEGL692CASj3p/sQA1qMIw3oqqDE9oz62i2daIMJXQbhNP1LiykcvO6wjBudQSvLKyPfkg6dguk2hOkmJjhY4dWJboJgcXOlp6xBdWVh5WHYc4JJ/OwjYJfynwTW6/UaViNC4vUXKn7OwIC2dZ+B3mU5Ha5I0KqkeCK+QeSmaYWb2qozPU4cEkR5SBsLmEY4xmw9ARDO8V3XhlEgaH+jxR2tItR+vPuEXHGjw8YMGdT6i3pryRsqqXUZ6ZsKnM41fYECAwEAAaOCAUgwggFEMD0GCSsGAQQBgjcVBwQwMC4GJisGAQQBgjcVCIXE6luC0eM1lZEbgvmXGIaly2uBf4P2/HeBuPEzAgFkAgEHMBMGA1UdJQQMMAoGCCsGAQUFBwMJMA4GA1UdDwEB/wQEAwIHgDAbBgkrBgEEAYI3FQoEDjAMMAoGCCsGAQUFBwMJMA8GCSsGAQUFBzABBQQCBQAwHwYDVR0jBBgwFoAUCUj/m1QCNt0wpG+z4i+J/l93ypkwHQYDVR0OBBYEFFs1S5R01/1YXGkUGXKwNUz5kWhgMB4GA1UdEQQXMBWCE1NJLUFQT0NTLTEwMS5mZGkuY3IwUAYJKwYBBAGCNxkCBEMwQaA/BgorBgEEAYI3GQIBoDEEL1MtMS01LTIxLTMyMzk1NTA4NzgtNzUzNzk5NzM5LTE3NTY2MDE1MDMtMTA3MTMzMA0GCSqGSIb3DQEBCwUAA4IBAQCNPxabZGCqr8+5Vytx0E444CLbnfrDn7+SDZ0QGpH+02RhQwvpqoHdY2OXfa6zzoJ517ZVSIH1XvhUQm5VhLmOCx+wLi8gBVSj4plFSA0UlXGfcfxYs7w5/lHY00bP/zepYXxZabOR9MtR4WKaNtlrifjCCesNicwDEFQakXOONGGeNDX9ZqdYBJSGNNP22T12H9RzJFJsEjK4lZODqREGcLQUtS21cr7KXjqmaTrsSvg4YhYetCu8tSPBLFgcjCxa6R+Rq+9z9EdEZZYy55KPTb5SijqGB2saim0WL0L7ukOYbuFJ7v7pwPq93qNpdiJPGfet5qTcnASfAsLAMaSW</xd:EncapsulatedOCSPValue>
            </xd:OCSPValues>
          </xd:RevocationValues>
          <xd:SigAndRefsTimeStamp>
            <CanonicalizationMethod Algorithm="http://www.w3.org/TR/2001/REC-xml-c14n-20010315"/>
            <xd:EncapsulatedTimeStamp>MIIK0QYJKoZIhvcNAQcCoIIKwjCCCr4CAQMxDzANBglghkgBZQMEAgEFADBzBgsqhkiG9w0BCRAB
BKBkBGIwYAIBAQYIYIE8AQEBAQUwMTANBglghkgBZQMEAgEFAAQgkbKexe/mkApIvKk8H6RDccm9
YOyEqF+wQNAA2SThQQ4CBCqphcEYDzIwMjYwMjEwMjIxMjAzWjAEgAIB9AEB/6CCB8Iwgge+MIIF
pqADAgECAhNpAAAABkizA8ZASsv4AAAAAAAGMA0GCSqGSIb3DQEBDQUAMIGAMRkwFwYDVQQFExBD
UEotMi0xMDAtMDk4MzExMQswCQYDVQQGEwJDUjEPMA0GA1UEChMGTUlDSVRUMQ0wCwYDVQQLEwRE
Q0ZEMTYwNAYDVQQDEy1DQSBQT0xJVElDQSBTRUxMQURPIERFIFRJRU1QTyAtIENPU1RBIFJJQ0Eg
djIwHhcNMjQwMzIwMTY0OTMxWhcNMzEwMjI1MjE1NzQzWjB0MRkwFwYDVQQFExBDUEotNC0wMDAt
MDA0MDE3MQswCQYDVQQGEwJDUjEkMCIGA1UEChMbQkFOQ08gQ0VOVFJBTCBERSBDT1NUQSBSSUNB
MQ0wCwYDVQQLEwQwMDAxMRUwEwYDVQQDEwxUU0EgU0lOUEUgdjMwggEiMA0GCSqGSIb3DQEBAQUA
A4IBDwAwggEKAoIBAQDd302ZUnc6yAsf/8zVlz72GhkgDlKERDslo/vZpRtU1OvkCG4rE62wXhTv
ecFALoP/VZrUgtAD66y9r29MDq9a7CRE0/I8uetV6Yt/DhB0zy08g83a7NUqwXLM21In0SVGxgEJ
nVku+QtUNz5KIf0w+Q9wzp3hBBpeVOmDRyOendOQDFVattNaG9UERrqqD18f+ZbiEQLEaGbcnAdt
/u9tWOmSF769/LfiUspzSJFPT5ILoZWbtTXaG+V0bXiwLyQgQesL9ASvAn5BlSBDeDVwGnQ+cZVN
oXzaeol+qm749NdsdgtH3kRaVbNi66t2Gh25X80enceMng/QtaQXdjOtAgMBAAGjggM6MIIDNjCB
ugYDVR0gBIGyMIGvMIGsBghggTwBAQEBBTCBnzBwBggrBgEFBQcCAjBkHmIASQBtAHAAbABlAG0A
ZQBuAHQAYQAgAGwAYQAgAEEAdQB0AG8AcgBpAGQAYQBkACAAZABlACAARQBzAHQAYQBtAHAAYQBk
AG8AIABkAGUAIABUAGkAZQBtAHAAbwAgAHYAMzArBggrBgEFBQcCARYfaHR0cDovL3RzYS5zaW5w
ZS5maS5jci90c2FodHRwLzAWBgNVHSUBAf8EDDAKBggrBgEFBQcDCDAOBgNVHQ8BAf8EBAMCBsAw
HQYDVR0OBBYEFIJ8NgzOR7R8XR0Qgmmt5fcK41hwMB8GA1UdIwQYMBaAFLC74AguSxNo8NCARANn
pD//JWP2MIH0BgNVHR8EgewwgekwgeaggeOggeCGa2h0dHA6Ly93d3cuZmlybWFkaWdpdGFsLmdv
LmNyL3JlcG9zaXRvcmlvL0NBJTIwUE9MSVRJQ0ElMjBTRUxMQURPJTIwREUlMjBUSUVNUE8lMjAt
JTIwQ09TVEElMjBSSUNBJTIwdjIuY3JshnFodHRwOi8vd3d3Lm1pY2l0LmdvLmNyL2Zpcm1hZGln
aXRhbC9yZXBvc2l0b3Jpby9DQSUyMFBPTElUSUNBJTIwU0VMTEFETyUyMERFJTIwVElFTVBPJTIw
LSUyMENPU1RBJTIwUklDQSUyMHYyLmNybDCCAQgGCCsGAQUFBwEBBIH7MIH4MHcGCCsGAQUFBzAC
hmtodHRwOi8vd3d3LmZpcm1hZGlnaXRhbC5nby5jci9yZXBvc2l0b3Jpby9DQSUyMFBPTElUSUNB
JTIwU0VMTEFETyUyMERFJTIwVElFTVBPJTIwLSUyMENPU1RBJTIwUklDQSUyMHYyLmNydDB9Bggr
BgEFBQcwAoZxaHR0cDovL3d3dy5taWNpdC5nby5jci9maXJtYWRpZ2l0YWwvcmVwb3NpdG9yaW8v
Q0ElMjBQT0xJVElDQSUyMFNFTExBRE8lMjBERSUyMFRJRU1QTyUyMC0lMjBDT1NUQSUyMFJJQ0El
MjB2Mi5jcnQwDAYDVR0TAQH/BAIwADANBgkqhkiG9w0BAQ0FAAOCAgEASwJewvhTnyIVu3f4DuhD
M58hIwnwIkw13t4QMXkDkPF+tRdoK2Or3yjOhSRkB8J3XGFCG2wZhV7nmlw4sigEScceMePIZWa2
HDBBDasx34F6N/MqBETx+hPI7Su/V2qnFdaseYts8ScPgtCFJBkpexuHy3/GmfdxxgmfT1DSxXYB
707aDXs2DJG7PsK121RYEjRMsEPmv1//7YG3eJrQkUQ0wTdpNE9Z1yd4BBJeOW/jP42Cc80NkYsX
nOpPn2od02oB1z2nI1mK+eP3MYmlBbHBTEf/c5OQ9uDbs+IcSR6fB3s9pnMUwZoRRwfde7xQR/XJ
nsNzmq/wXhhH6uMehsJRUWMYE0j3ZXgH6FEDFhqN/0uJ2vScOuE/YNov1nPftI4mI0tf+aAaXRuS
7wy0WXwW/Nqg5vPF3xcWL6yMY9rSbAaLSLkzHJmVD6uLE9Suq3pt4uYZifdoVPNFXoTOjTWxmtTQ
OTUNGOY4p/0tmMiOl5gILGnVuPiOLzbPL4YfKFtmW5ijoc2WAon6Fz7W+2jv4hvgTec8JCW/lQm0
a+zk/j+jrgaSgYg+cnH9syb3aWu7wu7SpKUWili9pA1Ks6N3M3oRY5/SvlnL+1CjVZ++sffrN3e8
9+Gj3WMYLy920yS7pugL6NzBc4oZHa9RwvAD38L0V26hvTpjCS0yXssxggJrMIICZwIBATCBmDCB
gDEZMBcGA1UEBRMQQ1BKLTItMTAwLTA5ODMxMTELMAkGA1UEBhMCQ1IxDzANBgNVBAoTBk1JQ0lU
VDENMAsGA1UECxMERENGRDE2MDQGA1UEAxMtQ0EgUE9MSVRJQ0EgU0VMTEFETyBERSBUSUVNUE8g
LSBDT1NUQSBSSUNBIHYyAhNpAAAABkizA8ZASsv4AAAAAAAGMA0GCWCGSAFlAwQCAQUAoIGkMBoG
CSqGSIb3DQEJAzENBgsqhkiG9w0BCRABBDAcBgkqhkiG9w0BCQUxDxcNMjYwMjEwMjIxMjAzWjAv
BgkqhkiG9w0BCQQxIgQgqQrqUDNjSKt1QT6Pqfzf/YFJMJyQc4IvsEaMxZmUUSIwNwYLKoZIhvcN
AQkQAi8xKDAmMCQwIgQgrKszXYj6Q2nTJpWV/NZakemXG2IrBO983WoSsYOW808wDQYJKoZIhvcN
AQEBBQAEggEAHQ2sI0OW1o1apVIR8wGE9mjMykNAJD6TKMY8Qn8b85l/6LtZ2ESlnKpqJtI2b27r
y3RgZurIDBJi9TgPLWikJ0wCAENf7YghEPiPCKBkorpE1ytf9H3c0d+WIe3iPYsr4iHmL9wZAiMF
5OLIHdQ/OeL6OFQ9ut/+h/BH1uq6qEYBiSGk6XozOGUd2fk9LC23lgWQzKAG3IvDC+GkUV5crgNH
hGFZzAt5JOZxK/1IY3zl1uLVbvspRfI1uBXErinGGJS7nHOm5W5S5JWdzqqB8YG9fDuDRHRKYvD6
zT36pzyxGVJTW88a0jhpi3joCPJZa0yRhP5BzMCaYb///QdVeg==</xd:EncapsulatedTimeStamp>
          </xd:SigAndRefsTimeStamp>
        </xd:UnsignedSignatureProperties>
      </xd:UnsignedProperties>
    </xd:QualifyingProperties>
  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b0adf84e-870a-453e-bcaf-71f8aafc2679" ContentTypeId="0x0101004E9034D960D02B40B78502BBEBB96CE2" PreviousValue="false" LastSyncTimeStamp="2025-12-04T14:25:31.207Z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D7643C823B15444B71C04A601D6EE74" ma:contentTypeVersion="1" ma:contentTypeDescription="Crear nuevo documento." ma:contentTypeScope="" ma:versionID="458c6acbc1d7c5bd8b81e3ee215bd3bd">
  <xsd:schema xmlns:xsd="http://www.w3.org/2001/XMLSchema" xmlns:xs="http://www.w3.org/2001/XMLSchema" xmlns:p="http://schemas.microsoft.com/office/2006/metadata/properties" xmlns:ns2="8a0a4788-06ca-437b-bfc6-ffe2f4a28eed" targetNamespace="http://schemas.microsoft.com/office/2006/metadata/properties" ma:root="true" ma:fieldsID="d57a313703f793972c19d0f6f39a7679" ns2:_="">
    <xsd:import namespace="8a0a4788-06ca-437b-bfc6-ffe2f4a28eed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0a4788-06ca-437b-bfc6-ffe2f4a28ee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?mso-contentType ?>
<SharedContentType xmlns="Microsoft.SharePoint.Taxonomy.ContentTypeSync" SourceId="031b4bb2-0db7-40b3-a341-fc1511e9642d" ContentTypeId="0x010100E97154E09FCE6A4E8EAEBD5C54DD1AE401" PreviousValue="false"/>
</file>

<file path=customXml/item5.xml><?xml version="1.0" encoding="utf-8"?>
<?mso-contentType ?>
<FormTemplates xmlns="http://schemas.microsoft.com/sharepoint/v3/contenttype/forms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p:properties xmlns:p="http://schemas.microsoft.com/office/2006/metadata/properties" xmlns:xsi="http://www.w3.org/2001/XMLSchema-instance">
  <documentManagement/>
</p:properties>
</file>

<file path=customXml/itemProps1.xml><?xml version="1.0" encoding="utf-8"?>
<ds:datastoreItem xmlns:ds="http://schemas.openxmlformats.org/officeDocument/2006/customXml" ds:itemID="{A697EC68-6BB9-4AE1-98CE-1252DC332CC3}"/>
</file>

<file path=customXml/itemProps2.xml><?xml version="1.0" encoding="utf-8"?>
<ds:datastoreItem xmlns:ds="http://schemas.openxmlformats.org/officeDocument/2006/customXml" ds:itemID="{E94717B0-8F6A-490A-BD01-EC0467D17E72}"/>
</file>

<file path=customXml/itemProps3.xml><?xml version="1.0" encoding="utf-8"?>
<ds:datastoreItem xmlns:ds="http://schemas.openxmlformats.org/officeDocument/2006/customXml" ds:itemID="{29B70D16-ABBB-485D-8261-7AD6418A0EF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8E5E7F0F-5217-49F7-858F-913E7E755351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BF880741-0296-4926-84DB-E06AFA8EB403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7E024DCD-B135-44F0-9DC7-88D3CAFC0853}"/>
</file>

<file path=customXml/itemProps7.xml><?xml version="1.0" encoding="utf-8"?>
<ds:datastoreItem xmlns:ds="http://schemas.openxmlformats.org/officeDocument/2006/customXml" ds:itemID="{283BF82E-1A70-4392-8CF2-7DEAFF1953AE}">
  <ds:schemaRefs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62db5286-48a0-4e17-a672-7c89f7b8ca75"/>
    <ds:schemaRef ds:uri="b875e23b-67d9-4b2e-bdec-edacbf90b326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sharepoint/v3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plantilla-DAI</Template>
  <TotalTime>20</TotalTime>
  <Pages>2</Pages>
  <Words>320</Words>
  <Characters>1802</Characters>
  <Application>Microsoft Office Word</Application>
  <DocSecurity>0</DocSecurity>
  <Lines>64</Lines>
  <Paragraphs>21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SINPE</Company>
  <LinksUpToDate>false</LinksUpToDate>
  <CharactersWithSpaces>2101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Informe de Auditoría Interna AI-0039-2026</dc:title>
  <dc:subject/>
  <dc:creator>LIZANO BARAHONA MARIBEL</dc:creator>
  <cp:keywords/>
  <dc:description/>
  <cp:lastModifiedBy>VARGAS GUERRERO JOSE JOAQUIN</cp:lastModifiedBy>
  <cp:revision>3</cp:revision>
  <cp:lastPrinted>2011-05-05T20:16:00Z</cp:lastPrinted>
  <dcterms:created xsi:type="dcterms:W3CDTF">2026-02-10T20:54:00Z</dcterms:created>
  <dcterms:modified xsi:type="dcterms:W3CDTF">2026-02-10T22:00:00Z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0x010100DD7643C823B15444B71C04A601D6EE74</vt:lpwstr>
  </property>
  <property fmtid="{D5CDD505-2E9C-101B-9397-08002B2CF9AE}" pid="3" name="TemplateUrl">
    <vt:lpwstr/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Integridad">
    <vt:lpwstr>128;#Alta|0fd17ec2-e5d0-4d9f-8e18-466324d0fdd4</vt:lpwstr>
  </property>
  <property fmtid="{D5CDD505-2E9C-101B-9397-08002B2CF9AE}" pid="7" name="_dlc_policyId">
    <vt:lpwstr>0x010100E97154E09FCE6A4E8EAEBD5C54DD1AE4|-1695030217</vt:lpwstr>
  </property>
  <property fmtid="{D5CDD505-2E9C-101B-9397-08002B2CF9AE}" pid="8" name="Tipo Documental">
    <vt:lpwstr>126;#Oficio|417b7e3a-1426-4267-afb3-20be5f4d6412</vt:lpwstr>
  </property>
  <property fmtid="{D5CDD505-2E9C-101B-9397-08002B2CF9AE}" pid="9" name="ItemRetentionFormula">
    <vt:lpwstr/>
  </property>
  <property fmtid="{D5CDD505-2E9C-101B-9397-08002B2CF9AE}" pid="10" name="Unidad de Destino">
    <vt:lpwstr>93;#GER - Gerencia|7f4773cf-2cb9-48b6-88d2-9e4750a72616;#1014;#DTE - División Transformación y Estrategia|368c3da0-3cec-43e9-a26d-02a9f90827dd;#1026;#DSC - División Servicios Compartidos|39bf63db-793f-4ef3-91b9-d7ea899416c1</vt:lpwstr>
  </property>
  <property fmtid="{D5CDD505-2E9C-101B-9397-08002B2CF9AE}" pid="11" name="Disponibilidad">
    <vt:lpwstr>161</vt:lpwstr>
  </property>
  <property fmtid="{D5CDD505-2E9C-101B-9397-08002B2CF9AE}" pid="12" name="Confidencialidad1">
    <vt:lpwstr/>
  </property>
  <property fmtid="{D5CDD505-2E9C-101B-9397-08002B2CF9AE}" pid="13" name="Unidad Remitente">
    <vt:lpwstr>9;#AI - Auditoría Interna|3edbdf7a-605f-4e12-831a-35c707ff21f7</vt:lpwstr>
  </property>
  <property fmtid="{D5CDD505-2E9C-101B-9397-08002B2CF9AE}" pid="14" name="lb0b7da792b243d9bfa96ad7487ad734">
    <vt:lpwstr/>
  </property>
  <property fmtid="{D5CDD505-2E9C-101B-9397-08002B2CF9AE}" pid="15" name="ConfidencialidadNueva">
    <vt:lpwstr>163</vt:lpwstr>
  </property>
  <property fmtid="{D5CDD505-2E9C-101B-9397-08002B2CF9AE}" pid="16" name="ClassificationContentMarkingFooterShapeIds">
    <vt:lpwstr>25ec75ca,2b99638d,68f7ece4</vt:lpwstr>
  </property>
  <property fmtid="{D5CDD505-2E9C-101B-9397-08002B2CF9AE}" pid="17" name="ClassificationContentMarkingFooterFontProps">
    <vt:lpwstr>#000000,10,Aptos</vt:lpwstr>
  </property>
  <property fmtid="{D5CDD505-2E9C-101B-9397-08002B2CF9AE}" pid="18" name="ClassificationContentMarkingFooterText">
    <vt:lpwstr>Uso Interno estricto</vt:lpwstr>
  </property>
  <property fmtid="{D5CDD505-2E9C-101B-9397-08002B2CF9AE}" pid="19" name="MSIP_Label_b8b4be34-365a-4a68-b9fb-75c1b6874315_Enabled">
    <vt:lpwstr>true</vt:lpwstr>
  </property>
  <property fmtid="{D5CDD505-2E9C-101B-9397-08002B2CF9AE}" pid="20" name="MSIP_Label_b8b4be34-365a-4a68-b9fb-75c1b6874315_SetDate">
    <vt:lpwstr>2026-02-10T21:05:35Z</vt:lpwstr>
  </property>
  <property fmtid="{D5CDD505-2E9C-101B-9397-08002B2CF9AE}" pid="21" name="MSIP_Label_b8b4be34-365a-4a68-b9fb-75c1b6874315_Method">
    <vt:lpwstr>Standard</vt:lpwstr>
  </property>
  <property fmtid="{D5CDD505-2E9C-101B-9397-08002B2CF9AE}" pid="22" name="MSIP_Label_b8b4be34-365a-4a68-b9fb-75c1b6874315_Name">
    <vt:lpwstr>b8b4be34-365a-4a68-b9fb-75c1b6874315</vt:lpwstr>
  </property>
  <property fmtid="{D5CDD505-2E9C-101B-9397-08002B2CF9AE}" pid="23" name="MSIP_Label_b8b4be34-365a-4a68-b9fb-75c1b6874315_SiteId">
    <vt:lpwstr>618d0a45-25a6-4618-9f80-8f70a435ee52</vt:lpwstr>
  </property>
  <property fmtid="{D5CDD505-2E9C-101B-9397-08002B2CF9AE}" pid="24" name="MSIP_Label_b8b4be34-365a-4a68-b9fb-75c1b6874315_ActionId">
    <vt:lpwstr>5cb7d1b6-c1dc-43e4-ba01-635b525abc34</vt:lpwstr>
  </property>
  <property fmtid="{D5CDD505-2E9C-101B-9397-08002B2CF9AE}" pid="25" name="MSIP_Label_b8b4be34-365a-4a68-b9fb-75c1b6874315_ContentBits">
    <vt:lpwstr>2</vt:lpwstr>
  </property>
  <property fmtid="{D5CDD505-2E9C-101B-9397-08002B2CF9AE}" pid="26" name="MSIP_Label_b8b4be34-365a-4a68-b9fb-75c1b6874315_Tag">
    <vt:lpwstr>10, 3, 0, 1</vt:lpwstr>
  </property>
  <property fmtid="{D5CDD505-2E9C-101B-9397-08002B2CF9AE}" pid="27" name="WorkflowChangePath">
    <vt:lpwstr>3598ac08-66e4-4258-9916-e672c2905e74,5;1afe6994-8faf-447a-9c55-27a860d20fdf,10;cf7072bc-9575-4d0b-b529-251f6b43b02b,11;cf7072bc-9575-4d0b-b529-251f6b43b02b,11;</vt:lpwstr>
  </property>
  <property fmtid="{D5CDD505-2E9C-101B-9397-08002B2CF9AE}" pid="29" name="Confidencialidad">
    <vt:lpwstr>Público|99c2402f-8ec3-4ca8-8024-be52e4e7f629</vt:lpwstr>
  </property>
  <property fmtid="{D5CDD505-2E9C-101B-9397-08002B2CF9AE}" pid="30" name="Order">
    <vt:r8>100</vt:r8>
  </property>
  <property fmtid="{D5CDD505-2E9C-101B-9397-08002B2CF9AE}" pid="31" name="ecm_ItemDeleteBlockHolders">
    <vt:lpwstr/>
  </property>
  <property fmtid="{D5CDD505-2E9C-101B-9397-08002B2CF9AE}" pid="33" name="_vti_ItemHoldRecordStatus">
    <vt:i4>0</vt:i4>
  </property>
  <property fmtid="{D5CDD505-2E9C-101B-9397-08002B2CF9AE}" pid="34" name="IconOverlay">
    <vt:lpwstr/>
  </property>
  <property fmtid="{D5CDD505-2E9C-101B-9397-08002B2CF9AE}" pid="35" name="ecm_RecordRestrictions">
    <vt:lpwstr/>
  </property>
  <property fmtid="{D5CDD505-2E9C-101B-9397-08002B2CF9AE}" pid="36" name="ecm_ItemLockHolders">
    <vt:lpwstr/>
  </property>
  <property fmtid="{D5CDD505-2E9C-101B-9397-08002B2CF9AE}" pid="37" name="_dlc_LastRun">
    <vt:lpwstr>02/28/2026 23:48:51</vt:lpwstr>
  </property>
  <property fmtid="{D5CDD505-2E9C-101B-9397-08002B2CF9AE}" pid="38" name="_dlc_ItemStageId">
    <vt:lpwstr>1</vt:lpwstr>
  </property>
  <property fmtid="{D5CDD505-2E9C-101B-9397-08002B2CF9AE}" pid="39" name="gecAcuseEnvioPara">
    <vt:lpwstr/>
  </property>
  <property fmtid="{D5CDD505-2E9C-101B-9397-08002B2CF9AE}" pid="40" name="_ExtendedDescription">
    <vt:lpwstr/>
  </property>
</Properties>
</file>