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F835F3" w:rsidR="003554C5" w:rsidP="00965A53" w:rsidRDefault="00965A53" w14:paraId="06FF5609" w14:textId="631AA816">
      <w:pPr>
        <w:pStyle w:val="Texto0"/>
        <w:spacing w:after="0"/>
      </w:pPr>
      <w:r>
        <w:t>06 de enero del 2026</w:t>
      </w:r>
    </w:p>
    <w:sdt>
      <w:sdtPr>
        <w:alias w:val="Consecutivo"/>
        <w:tag w:val="Consecutivo"/>
        <w:id w:val="867724263"/>
        <w:placeholder>
          <w:docPart w:val="94F0EAF29F614875B4A1F70111D5B33D"/>
        </w:placeholder>
        <w:text/>
      </w:sdtPr>
      <w:sdtEndPr/>
      <w:sdtContent>
        <w:p w:rsidR="003554C5" w:rsidP="0085692C" w:rsidRDefault="00BF4EBD" w14:paraId="0C943C23" w14:textId="77777777">
          <w:r>
            <w:rPr>
              <w:rStyle w:val="Textodelmarcadordeposicin"/>
              <w:rFonts w:eastAsia="Calibri"/>
            </w:rPr>
            <w:t>AI-0005-2026</w:t>
          </w:r>
        </w:p>
      </w:sdtContent>
    </w:sdt>
    <w:p w:rsidR="00965A53" w:rsidP="00965A53" w:rsidRDefault="00965A53" w14:paraId="3B1E4ED3" w14:textId="77777777">
      <w:pPr>
        <w:rPr>
          <w:rFonts w:ascii="Arial" w:hAnsi="Arial" w:cs="Arial"/>
        </w:rPr>
      </w:pPr>
    </w:p>
    <w:p w:rsidR="00965A53" w:rsidP="00965A53" w:rsidRDefault="00965A53" w14:paraId="0F3C57AD" w14:textId="77777777">
      <w:pPr>
        <w:rPr>
          <w:rFonts w:ascii="Arial" w:hAnsi="Arial" w:cs="Arial"/>
        </w:rPr>
      </w:pPr>
    </w:p>
    <w:p w:rsidRPr="00F25F3D" w:rsidR="00965A53" w:rsidP="00965A53" w:rsidRDefault="00965A53" w14:paraId="582B32D1" w14:textId="2504903E">
      <w:pPr>
        <w:rPr>
          <w:rFonts w:ascii="Arial" w:hAnsi="Arial" w:cs="Arial"/>
        </w:rPr>
      </w:pPr>
      <w:r w:rsidRPr="00F25F3D">
        <w:rPr>
          <w:rFonts w:ascii="Arial" w:hAnsi="Arial" w:cs="Arial"/>
        </w:rPr>
        <w:t>Señor</w:t>
      </w:r>
    </w:p>
    <w:p w:rsidRPr="00F25F3D" w:rsidR="00965A53" w:rsidP="00965A53" w:rsidRDefault="00965A53" w14:paraId="0C496AD3" w14:textId="77777777">
      <w:pPr>
        <w:rPr>
          <w:rFonts w:ascii="Arial" w:hAnsi="Arial" w:cs="Arial"/>
        </w:rPr>
      </w:pPr>
      <w:r>
        <w:rPr>
          <w:rFonts w:ascii="Arial" w:hAnsi="Arial" w:cs="Arial"/>
        </w:rPr>
        <w:t>Pablo Villalobos González</w:t>
      </w:r>
      <w:r w:rsidRPr="00F25F3D">
        <w:rPr>
          <w:rFonts w:ascii="Arial" w:hAnsi="Arial" w:cs="Arial"/>
        </w:rPr>
        <w:t>, Gerente</w:t>
      </w:r>
    </w:p>
    <w:p w:rsidRPr="00806C93" w:rsidR="00965A53" w:rsidP="00965A53" w:rsidRDefault="00965A53" w14:paraId="7793CD88" w14:textId="77777777">
      <w:pPr>
        <w:rPr>
          <w:rFonts w:ascii="Arial" w:hAnsi="Arial" w:cs="Arial"/>
          <w:b/>
          <w:color w:val="1C4063" w:themeColor="accent1" w:themeShade="80"/>
        </w:rPr>
      </w:pPr>
      <w:r w:rsidRPr="00806C93">
        <w:rPr>
          <w:rFonts w:ascii="Arial" w:hAnsi="Arial" w:cs="Arial"/>
          <w:b/>
          <w:color w:val="1C4063" w:themeColor="accent1" w:themeShade="80"/>
        </w:rPr>
        <w:t>BANCO CENTRAL DE COSTA RICA</w:t>
      </w:r>
    </w:p>
    <w:p w:rsidR="00965A53" w:rsidP="00965A53" w:rsidRDefault="00965A53" w14:paraId="7C40D30A" w14:textId="77777777">
      <w:pPr>
        <w:rPr>
          <w:rFonts w:ascii="Arial" w:hAnsi="Arial" w:cs="Arial"/>
        </w:rPr>
      </w:pPr>
    </w:p>
    <w:p w:rsidR="00965A53" w:rsidP="00965A53" w:rsidRDefault="00965A53" w14:paraId="5DED118E" w14:textId="77777777">
      <w:pPr>
        <w:rPr>
          <w:rFonts w:ascii="Arial" w:hAnsi="Arial" w:cs="Arial"/>
        </w:rPr>
      </w:pPr>
    </w:p>
    <w:p w:rsidRPr="003F5DF0" w:rsidR="00965A53" w:rsidP="00965A53" w:rsidRDefault="00965A53" w14:paraId="6AC75637" w14:textId="77777777">
      <w:pPr>
        <w:rPr>
          <w:rFonts w:ascii="Arial" w:hAnsi="Arial" w:cs="Arial"/>
          <w:b/>
          <w:bCs/>
        </w:rPr>
      </w:pPr>
      <w:r w:rsidRPr="00FB4EB3">
        <w:rPr>
          <w:rFonts w:ascii="Arial" w:hAnsi="Arial" w:cs="Arial"/>
          <w:b/>
        </w:rPr>
        <w:t>Ref. Comunicación d</w:t>
      </w:r>
      <w:r>
        <w:rPr>
          <w:rFonts w:ascii="Arial" w:hAnsi="Arial" w:cs="Arial"/>
          <w:b/>
        </w:rPr>
        <w:t xml:space="preserve">el Informe </w:t>
      </w:r>
      <w:r w:rsidRPr="003F5DF0">
        <w:rPr>
          <w:rFonts w:ascii="Arial" w:hAnsi="Arial" w:cs="Arial"/>
          <w:b/>
          <w:bCs/>
        </w:rPr>
        <w:t xml:space="preserve">de </w:t>
      </w:r>
      <w:r>
        <w:rPr>
          <w:rFonts w:ascii="Arial" w:hAnsi="Arial" w:cs="Arial"/>
          <w:b/>
          <w:bCs/>
        </w:rPr>
        <w:t>a</w:t>
      </w:r>
      <w:r w:rsidRPr="00D121DF">
        <w:rPr>
          <w:rFonts w:ascii="Arial" w:hAnsi="Arial" w:cs="Arial"/>
          <w:b/>
          <w:bCs/>
        </w:rPr>
        <w:t xml:space="preserve">uditoría de </w:t>
      </w:r>
      <w:r>
        <w:rPr>
          <w:rFonts w:ascii="Arial" w:hAnsi="Arial" w:cs="Arial"/>
          <w:b/>
          <w:bCs/>
        </w:rPr>
        <w:t>asignación de funciones y documentación de procesos</w:t>
      </w:r>
    </w:p>
    <w:p w:rsidRPr="00F25F3D" w:rsidR="00965A53" w:rsidP="00965A53" w:rsidRDefault="00965A53" w14:paraId="7C436FD1" w14:textId="77777777">
      <w:pPr>
        <w:rPr>
          <w:rFonts w:ascii="Arial" w:hAnsi="Arial" w:cs="Arial"/>
        </w:rPr>
      </w:pPr>
    </w:p>
    <w:p w:rsidRPr="00F25F3D" w:rsidR="00965A53" w:rsidP="00965A53" w:rsidRDefault="00965A53" w14:paraId="42259E3C" w14:textId="77777777">
      <w:pPr>
        <w:rPr>
          <w:rFonts w:ascii="Arial" w:hAnsi="Arial" w:cs="Arial"/>
        </w:rPr>
      </w:pPr>
      <w:r w:rsidRPr="00F25F3D">
        <w:rPr>
          <w:rFonts w:ascii="Arial" w:hAnsi="Arial" w:cs="Arial"/>
        </w:rPr>
        <w:t>Estimad</w:t>
      </w:r>
      <w:r>
        <w:rPr>
          <w:rFonts w:ascii="Arial" w:hAnsi="Arial" w:cs="Arial"/>
        </w:rPr>
        <w:t>o</w:t>
      </w:r>
      <w:r w:rsidRPr="00F25F3D">
        <w:rPr>
          <w:rFonts w:ascii="Arial" w:hAnsi="Arial" w:cs="Arial"/>
        </w:rPr>
        <w:t xml:space="preserve"> señor:</w:t>
      </w:r>
    </w:p>
    <w:p w:rsidR="00965A53" w:rsidP="00965A53" w:rsidRDefault="00965A53" w14:paraId="383440A2" w14:textId="77777777">
      <w:pPr>
        <w:rPr>
          <w:rFonts w:ascii="Arial" w:hAnsi="Arial" w:cs="Arial"/>
        </w:rPr>
      </w:pPr>
    </w:p>
    <w:p w:rsidRPr="00965A53" w:rsidR="00965A53" w:rsidP="00965A53" w:rsidRDefault="00965A53" w14:paraId="47A062B7" w14:textId="77777777">
      <w:pPr>
        <w:pStyle w:val="Negrita"/>
        <w:rPr>
          <w:rFonts w:ascii="Arial" w:hAnsi="Arial" w:cs="Arial"/>
          <w:sz w:val="24"/>
        </w:rPr>
      </w:pPr>
      <w:r w:rsidRPr="00965A53">
        <w:rPr>
          <w:rFonts w:ascii="Arial" w:hAnsi="Arial" w:cs="Arial"/>
          <w:sz w:val="24"/>
        </w:rPr>
        <w:t xml:space="preserve">El informe adjunto contiene los resultados correspondientes al estudio de carácter especial mediante el cual esta Auditoría evaluó la asignación funciones en la estructura organizativa del Banco Central y su alineamiento con los procesos documentados en el Sitio de Calidad. </w:t>
      </w:r>
    </w:p>
    <w:p w:rsidRPr="00965A53" w:rsidR="00965A53" w:rsidP="00965A53" w:rsidRDefault="00965A53" w14:paraId="6EF7D47A" w14:textId="77777777">
      <w:pPr>
        <w:pStyle w:val="Negrita"/>
        <w:rPr>
          <w:rFonts w:ascii="Arial" w:hAnsi="Arial" w:cs="Arial"/>
          <w:sz w:val="24"/>
        </w:rPr>
      </w:pPr>
    </w:p>
    <w:p w:rsidRPr="00E80175" w:rsidR="00965A53" w:rsidP="00965A53" w:rsidRDefault="00965A53" w14:paraId="349F4FE5" w14:textId="77777777">
      <w:pPr>
        <w:pStyle w:val="Negrita"/>
        <w:rPr>
          <w:rFonts w:ascii="Arial" w:hAnsi="Arial" w:cs="Arial"/>
          <w:sz w:val="24"/>
        </w:rPr>
      </w:pPr>
      <w:r>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EB39A1" w:rsidR="00965A53" w:rsidP="00965A53" w:rsidRDefault="00965A53" w14:paraId="5EC8DC88" w14:textId="77777777">
      <w:pPr>
        <w:pStyle w:val="NormalWeb"/>
        <w:jc w:val="both"/>
        <w:rPr>
          <w:rFonts w:ascii="Arial" w:hAnsi="Arial" w:cs="Arial"/>
        </w:rPr>
      </w:pPr>
      <w:r w:rsidRPr="00861E32">
        <w:rPr>
          <w:rFonts w:ascii="Arial" w:hAnsi="Arial" w:cs="Arial"/>
        </w:rPr>
        <w:t>La Auditoría Interna realizó la conferencia técnica de este informe con la División Transformación y Estrategia y la conferencia final con la Gerencia, como parte de la comunicación preliminar de los resultados.</w:t>
      </w:r>
    </w:p>
    <w:p w:rsidRPr="00EB39A1" w:rsidR="00965A53" w:rsidP="00965A53" w:rsidRDefault="00965A53" w14:paraId="5AC12D2A" w14:textId="77777777">
      <w:pPr>
        <w:pStyle w:val="NormalWeb"/>
        <w:spacing w:before="0" w:beforeAutospacing="0" w:after="0" w:afterAutospacing="0"/>
        <w:jc w:val="both"/>
        <w:rPr>
          <w:rFonts w:ascii="Arial" w:hAnsi="Arial" w:cs="Arial"/>
          <w:lang w:val="es-CR"/>
        </w:rPr>
      </w:pPr>
      <w:r w:rsidRPr="00EB39A1">
        <w:rPr>
          <w:rFonts w:ascii="Arial" w:hAnsi="Arial" w:cs="Arial"/>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EB39A1" w:rsidR="00965A53" w:rsidP="00965A53" w:rsidRDefault="00965A53" w14:paraId="3FEE8358" w14:textId="77777777">
      <w:pPr>
        <w:widowControl w:val="0"/>
        <w:rPr>
          <w:rFonts w:ascii="Arial" w:hAnsi="Arial" w:cs="Arial"/>
        </w:rPr>
      </w:pPr>
    </w:p>
    <w:p w:rsidR="00965A53" w:rsidP="00965A53" w:rsidRDefault="00965A53" w14:paraId="3C318DB4" w14:textId="77777777">
      <w:pPr>
        <w:widowControl w:val="0"/>
        <w:rPr>
          <w:rFonts w:ascii="Arial" w:hAnsi="Arial" w:cs="Arial"/>
        </w:rPr>
      </w:pPr>
      <w:r w:rsidRPr="00EB39A1">
        <w:rPr>
          <w:rFonts w:ascii="Arial" w:hAnsi="Arial" w:cs="Arial"/>
        </w:rPr>
        <w:t>Las recomendaciones de auditoría deben tratarse con arreglo a las disposiciones de los artículos 36, 37, 38 y 39, según la Ley General de Control Interno No. 8292 publicada en el periódico oficial La Gaceta 169 del 4 de setiembre del 2002</w:t>
      </w:r>
      <w:r>
        <w:rPr>
          <w:rFonts w:ascii="Arial" w:hAnsi="Arial" w:cs="Arial"/>
        </w:rPr>
        <w:t>.</w:t>
      </w:r>
    </w:p>
    <w:p w:rsidR="00965A53" w:rsidP="00965A53" w:rsidRDefault="00965A53" w14:paraId="5415F7D9" w14:textId="77777777">
      <w:pPr>
        <w:widowControl w:val="0"/>
        <w:rPr>
          <w:rFonts w:ascii="Arial" w:hAnsi="Arial" w:cs="Arial"/>
        </w:rPr>
      </w:pPr>
    </w:p>
    <w:p w:rsidRPr="00EB39A1" w:rsidR="00965A53" w:rsidP="00965A53" w:rsidRDefault="00965A53" w14:paraId="69D22848" w14:textId="77777777">
      <w:pPr>
        <w:widowControl w:val="0"/>
        <w:rPr>
          <w:rFonts w:ascii="Arial" w:hAnsi="Arial" w:cs="Arial"/>
        </w:rPr>
      </w:pPr>
      <w:r w:rsidRPr="00D04436">
        <w:rPr>
          <w:rFonts w:ascii="Arial" w:hAnsi="Arial" w:cs="Arial"/>
          <w:lang w:val="es-MX" w:eastAsia="es-MX"/>
        </w:rPr>
        <w:t>Agradecemos la colaboración brindada por las personas involucradas en la atención de nuestras actividades en el presente estudio, la cual fue fundamental para facilitar el acceso oportuno a la información requerida, brindar aclaraciones y validar los resultados obtenidos. Esta disposición contribuyó significativamente al cumplimiento exitoso de nuestra labor</w:t>
      </w:r>
      <w:r w:rsidRPr="00D04436">
        <w:rPr>
          <w:rFonts w:ascii="Arial" w:hAnsi="Arial" w:cs="Arial"/>
        </w:rPr>
        <w:t>.</w:t>
      </w:r>
    </w:p>
    <w:p w:rsidR="00965A53" w:rsidP="00965A53" w:rsidRDefault="00965A53" w14:paraId="3E6033F0" w14:textId="77777777">
      <w:pPr>
        <w:widowControl w:val="0"/>
        <w:rPr>
          <w:rFonts w:ascii="Arial" w:hAnsi="Arial" w:cs="Arial"/>
        </w:rPr>
      </w:pPr>
    </w:p>
    <w:p w:rsidR="00965A53" w:rsidP="00965A53" w:rsidRDefault="00965A53" w14:paraId="0BB5599B" w14:textId="77777777">
      <w:pPr>
        <w:widowControl w:val="0"/>
        <w:rPr>
          <w:rFonts w:ascii="Arial" w:hAnsi="Arial" w:cs="Arial"/>
        </w:rPr>
      </w:pPr>
    </w:p>
    <w:p w:rsidR="00965A53" w:rsidP="00965A53" w:rsidRDefault="00965A53" w14:paraId="473B3380" w14:textId="77777777">
      <w:pPr>
        <w:rPr>
          <w:rFonts w:ascii="Arial" w:hAnsi="Arial" w:cs="Arial"/>
          <w:lang w:val="pt-BR"/>
        </w:rPr>
      </w:pPr>
      <w:r w:rsidRPr="00504A49">
        <w:rPr>
          <w:rFonts w:ascii="Arial" w:hAnsi="Arial" w:cs="Arial"/>
          <w:lang w:val="pt-BR"/>
        </w:rPr>
        <w:lastRenderedPageBreak/>
        <w:t>Atentamente,</w:t>
      </w:r>
    </w:p>
    <w:p w:rsidRPr="00504A49" w:rsidR="00965A53" w:rsidP="00965A53" w:rsidRDefault="00965A53" w14:paraId="45338513" w14:textId="77777777">
      <w:pPr>
        <w:rPr>
          <w:rFonts w:ascii="Arial" w:hAnsi="Arial" w:cs="Arial"/>
          <w:lang w:val="pt-BR"/>
        </w:rPr>
      </w:pPr>
      <w:r>
        <w:rPr>
          <w:noProof/>
        </w:rPr>
        <w:drawing>
          <wp:anchor distT="0" distB="0" distL="114300" distR="114300" simplePos="0" relativeHeight="251659264" behindDoc="1" locked="0" layoutInCell="1" allowOverlap="1" wp14:editId="4575292E" wp14:anchorId="4F89F83E">
            <wp:simplePos x="0" y="0"/>
            <wp:positionH relativeFrom="column">
              <wp:posOffset>-156845</wp:posOffset>
            </wp:positionH>
            <wp:positionV relativeFrom="paragraph">
              <wp:posOffset>59055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p>
    <w:p w:rsidRPr="00504A49" w:rsidR="00965A53" w:rsidP="00965A53" w:rsidRDefault="00965A53" w14:paraId="6484FFFE" w14:textId="77777777">
      <w:pPr>
        <w:tabs>
          <w:tab w:val="left" w:pos="3120"/>
        </w:tabs>
        <w:rPr>
          <w:rFonts w:ascii="Arial" w:hAnsi="Arial" w:cs="Arial"/>
          <w:lang w:val="pt-BR"/>
        </w:rPr>
      </w:pPr>
      <w:r w:rsidRPr="00504A49">
        <w:rPr>
          <w:rFonts w:ascii="Arial" w:hAnsi="Arial" w:cs="Arial"/>
          <w:lang w:val="pt-BR"/>
        </w:rPr>
        <w:tab/>
      </w:r>
    </w:p>
    <w:p w:rsidR="00965A53" w:rsidP="00965A53" w:rsidRDefault="00965A53" w14:paraId="5D5DA829" w14:textId="77777777">
      <w:pPr>
        <w:rPr>
          <w:rFonts w:ascii="Arial" w:hAnsi="Arial" w:cs="Arial"/>
          <w:lang w:eastAsia="uk-UA"/>
        </w:rPr>
      </w:pPr>
    </w:p>
    <w:p w:rsidRPr="00755FEF" w:rsidR="00965A53" w:rsidP="00965A53" w:rsidRDefault="00965A53" w14:paraId="6D091485" w14:textId="77777777">
      <w:pPr>
        <w:rPr>
          <w:rFonts w:ascii="Arial" w:hAnsi="Arial" w:cs="Arial"/>
          <w:lang w:eastAsia="uk-UA"/>
        </w:rPr>
      </w:pPr>
      <w:r w:rsidRPr="00755FEF">
        <w:rPr>
          <w:rFonts w:ascii="Arial" w:hAnsi="Arial" w:cs="Arial"/>
          <w:lang w:eastAsia="uk-UA"/>
        </w:rPr>
        <w:t>Joaquín Vargas Guerrero</w:t>
      </w:r>
    </w:p>
    <w:p w:rsidRPr="00755FEF" w:rsidR="00965A53" w:rsidP="00965A53" w:rsidRDefault="00965A53" w14:paraId="1065142D" w14:textId="77777777">
      <w:pPr>
        <w:rPr>
          <w:rFonts w:ascii="Arial" w:hAnsi="Arial" w:cs="Arial"/>
          <w:b/>
          <w:bCs/>
          <w:lang w:eastAsia="uk-UA"/>
        </w:rPr>
      </w:pPr>
      <w:r w:rsidRPr="00755FEF">
        <w:rPr>
          <w:rFonts w:ascii="Arial" w:hAnsi="Arial" w:cs="Arial"/>
          <w:b/>
          <w:bCs/>
          <w:lang w:eastAsia="uk-UA"/>
        </w:rPr>
        <w:t>Auditor Interno</w:t>
      </w:r>
    </w:p>
    <w:p w:rsidR="00965A53" w:rsidP="00965A53" w:rsidRDefault="00965A53" w14:paraId="10C3BE85" w14:textId="77777777">
      <w:pPr>
        <w:rPr>
          <w:rFonts w:ascii="Arial" w:hAnsi="Arial" w:cs="Arial"/>
          <w:b/>
          <w:bCs/>
          <w:lang w:val="pt-BR"/>
        </w:rPr>
      </w:pPr>
    </w:p>
    <w:p w:rsidR="00965A53" w:rsidP="00965A53" w:rsidRDefault="00965A53" w14:paraId="4070A253" w14:textId="77777777">
      <w:pPr>
        <w:rPr>
          <w:rFonts w:ascii="Arial" w:hAnsi="Arial" w:cs="Arial"/>
          <w:b/>
          <w:bCs/>
          <w:lang w:val="pt-BR"/>
        </w:rPr>
      </w:pPr>
    </w:p>
    <w:p w:rsidR="00A26E9E" w:rsidP="00965A53" w:rsidRDefault="00965A53" w14:paraId="4190F69D" w14:textId="3877BFA0">
      <w:pPr>
        <w:pStyle w:val="encabezado0"/>
        <w:rPr>
          <w:rFonts w:ascii="Arial" w:hAnsi="Arial" w:cs="Arial"/>
          <w:sz w:val="18"/>
          <w:szCs w:val="18"/>
        </w:rPr>
      </w:pPr>
      <w:proofErr w:type="spellStart"/>
      <w:r w:rsidRPr="00965A53">
        <w:rPr>
          <w:rFonts w:ascii="Arial" w:hAnsi="Arial" w:cs="Arial"/>
          <w:sz w:val="18"/>
          <w:szCs w:val="18"/>
        </w:rPr>
        <w:t>C</w:t>
      </w:r>
      <w:r>
        <w:rPr>
          <w:rFonts w:ascii="Arial" w:hAnsi="Arial" w:cs="Arial"/>
          <w:sz w:val="18"/>
          <w:szCs w:val="18"/>
        </w:rPr>
        <w:t>c</w:t>
      </w:r>
      <w:r w:rsidRPr="00965A53">
        <w:rPr>
          <w:rFonts w:ascii="Arial" w:hAnsi="Arial" w:cs="Arial"/>
          <w:sz w:val="18"/>
          <w:szCs w:val="18"/>
        </w:rPr>
        <w:t>.</w:t>
      </w:r>
      <w:proofErr w:type="spellEnd"/>
      <w:r w:rsidRPr="00965A53">
        <w:rPr>
          <w:rFonts w:ascii="Arial" w:hAnsi="Arial" w:cs="Arial"/>
          <w:sz w:val="18"/>
          <w:szCs w:val="18"/>
        </w:rPr>
        <w:tab/>
        <w:t>División Transformación y Estrategia</w:t>
      </w:r>
    </w:p>
    <w:p w:rsidRPr="00E43C1B" w:rsidR="00E43C1B" w:rsidP="00E43C1B" w:rsidRDefault="00E43C1B" w14:paraId="429D7CFF" w14:textId="77777777">
      <w:pPr>
        <w:rPr>
          <w:rFonts w:ascii="Arial" w:hAnsi="Arial" w:cs="Arial"/>
          <w:b/>
          <w:bCs/>
          <w:lang w:val="pt-BR"/>
        </w:rPr>
      </w:pPr>
    </w:p>
    <w:p w:rsidRPr="00E43C1B" w:rsidR="00E43C1B" w:rsidP="00E43C1B" w:rsidRDefault="00E43C1B" w14:paraId="27246728" w14:textId="77777777">
      <w:pPr>
        <w:rPr>
          <w:rFonts w:ascii="Arial" w:hAnsi="Arial" w:cs="Arial"/>
          <w:b/>
          <w:bCs/>
          <w:lang w:val="pt-BR"/>
        </w:rPr>
      </w:pPr>
    </w:p>
    <w:bookmarkStart w:name="_MON_1829201138" w:id="0"/>
    <w:bookmarkEnd w:id="0"/>
    <w:p w:rsidRPr="00E43C1B" w:rsidR="00E43C1B" w:rsidP="00E43C1B" w:rsidRDefault="00DD0A63" w14:paraId="31614829" w14:textId="6F7C413C">
      <w:pPr>
        <w:jc w:val="center"/>
        <w:rPr>
          <w:rFonts w:ascii="Arial" w:hAnsi="Arial" w:cs="Arial"/>
          <w:b/>
          <w:bCs/>
          <w:lang w:val="pt-BR"/>
        </w:rPr>
      </w:pPr>
      <w:r>
        <w:rPr>
          <w:rFonts w:ascii="Arial" w:hAnsi="Arial" w:cs="Arial"/>
          <w:b/>
          <w:bCs/>
          <w:lang w:val="pt-BR"/>
        </w:rPr>
        <w:object w:dxaOrig="1508" w:dyaOrig="984" w14:anchorId="6C10E612">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7" style="width:75.4pt;height:49.2pt" o:ole="" type="#_x0000_t75">
            <v:imagedata o:title="" r:id="rId15"/>
          </v:shape>
          <o:OLEObject Type="Embed" ProgID="Word.Document.12" ShapeID="_x0000_i1027" DrawAspect="Icon" ObjectID="_1829201213" r:id="rId16">
            <o:FieldCodes>\s</o:FieldCodes>
          </o:OLEObject>
        </w:object>
      </w:r>
    </w:p>
    <w:sectPr w:rsidRPr="00E43C1B" w:rsidR="00E43C1B"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9F7170" w14:textId="77777777" w:rsidR="00965A53" w:rsidRDefault="00965A53" w:rsidP="00D43D57">
      <w:r>
        <w:separator/>
      </w:r>
    </w:p>
  </w:endnote>
  <w:endnote w:type="continuationSeparator" w:id="0">
    <w:p w14:paraId="78D4F9F3" w14:textId="77777777" w:rsidR="00965A53" w:rsidRDefault="00965A53"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256615" w14:paraId="5CF2D735" w14:textId="0CC1EE05">
    <w:pPr>
      <w:pStyle w:val="Piedepgina"/>
    </w:pPr>
    <w:r>
      <w:rPr>
        <w:noProof/>
      </w:rPr>
      <mc:AlternateContent>
        <mc:Choice Requires="wps">
          <w:drawing>
            <wp:anchor distT="0" distB="0" distL="0" distR="0" simplePos="0" relativeHeight="251698176" behindDoc="0" locked="0" layoutInCell="1" allowOverlap="1" wp14:editId="644C6443" wp14:anchorId="06D4FD9A">
              <wp:simplePos x="635" y="635"/>
              <wp:positionH relativeFrom="page">
                <wp:align>center</wp:align>
              </wp:positionH>
              <wp:positionV relativeFrom="page">
                <wp:align>bottom</wp:align>
              </wp:positionV>
              <wp:extent cx="1083945" cy="345440"/>
              <wp:effectExtent l="0" t="0" r="1905" b="0"/>
              <wp:wrapNone/>
              <wp:docPr id="178665613"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256615" w:rsidR="00256615" w:rsidP="00256615" w:rsidRDefault="00256615" w14:paraId="19324904" w14:textId="3927EEED">
                          <w:pPr>
                            <w:rPr>
                              <w:rFonts w:ascii="Aptos" w:hAnsi="Aptos" w:eastAsia="Aptos" w:cs="Aptos"/>
                              <w:noProof/>
                              <w:color w:val="000000"/>
                              <w:sz w:val="20"/>
                              <w:szCs w:val="20"/>
                            </w:rPr>
                          </w:pPr>
                          <w:r w:rsidRPr="00256615">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06D4FD9A">
              <v:stroke joinstyle="miter"/>
              <v:path gradientshapeok="t" o:connecttype="rect"/>
            </v:shapetype>
            <v:shape id="Cuadro de texto 2"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v:fill o:detectmouseclick="t"/>
              <v:textbox style="mso-fit-shape-to-text:t" inset="0,0,0,15pt">
                <w:txbxContent>
                  <w:p w:rsidRPr="00256615" w:rsidR="00256615" w:rsidP="00256615" w:rsidRDefault="00256615" w14:paraId="19324904" w14:textId="3927EEED">
                    <w:pPr>
                      <w:rPr>
                        <w:rFonts w:ascii="Aptos" w:hAnsi="Aptos" w:eastAsia="Aptos" w:cs="Aptos"/>
                        <w:noProof/>
                        <w:color w:val="000000"/>
                        <w:sz w:val="20"/>
                        <w:szCs w:val="20"/>
                      </w:rPr>
                    </w:pPr>
                    <w:r w:rsidRPr="00256615">
                      <w:rPr>
                        <w:rFonts w:ascii="Aptos" w:hAnsi="Aptos" w:eastAsia="Aptos" w:cs="Aptos"/>
                        <w:noProof/>
                        <w:color w:val="000000"/>
                        <w:sz w:val="20"/>
                        <w:szCs w:val="20"/>
                      </w:rPr>
                      <w:t>Uso Interno estricto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256615" w14:paraId="35B5866A" w14:textId="1B63FEDE">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3D798845" wp14:anchorId="663541DE">
              <wp:simplePos x="635" y="635"/>
              <wp:positionH relativeFrom="page">
                <wp:align>center</wp:align>
              </wp:positionH>
              <wp:positionV relativeFrom="page">
                <wp:align>bottom</wp:align>
              </wp:positionV>
              <wp:extent cx="1083945" cy="345440"/>
              <wp:effectExtent l="0" t="0" r="1905" b="0"/>
              <wp:wrapNone/>
              <wp:docPr id="1333639935"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256615" w:rsidR="00256615" w:rsidP="00256615" w:rsidRDefault="00256615" w14:paraId="47081C5D" w14:textId="1D34F746">
                          <w:pPr>
                            <w:rPr>
                              <w:rFonts w:ascii="Aptos" w:hAnsi="Aptos" w:eastAsia="Aptos" w:cs="Aptos"/>
                              <w:noProof/>
                              <w:color w:val="000000"/>
                              <w:sz w:val="20"/>
                              <w:szCs w:val="20"/>
                            </w:rPr>
                          </w:pPr>
                          <w:r w:rsidRPr="00256615">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63541DE">
              <v:stroke joinstyle="miter"/>
              <v:path gradientshapeok="t" o:connecttype="rect"/>
            </v:shapetype>
            <v:shape id="Cuadro de texto 3"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UaeSEAIAAB0EAAAOAAAAZHJzL2Uyb0RvYy54bWysU01v2zAMvQ/YfxB0X+y0ydAacYqsRYYB&#10;QVsgHXpWZCk2IIsCpcTOfv0oJU62rqdiF/mZpPjx+DS761vD9gp9A7bk41HOmbISqsZuS/7zZfnl&#10;hjMfhK2EAatKflCe380/f5p1rlBXUIOpFDJKYn3RuZLXIbgiy7ysVSv8CJyy5NSArQj0i9usQtFR&#10;9tZkV3n+NesAK4cglfdkfTg6+Tzl11rJ8KS1V4GZklNvIZ2Yzk08s/lMFFsUrm7kqQ3xgS5a0Vgq&#10;ek71IIJgO2z+SdU2EsGDDiMJbQZaN1KlGWiacf5mmnUtnEqzEDnenWny/y+tfNyv3TOy0H+DnhYY&#10;CemcLzwZ4zy9xjZ+qVNGfqLwcKZN9YHJeCm/ub6dTDmT5LueTCeTxGt2ue3Qh+8KWhZByZHWktgS&#10;+5UPVJFCh5BYzMKyMSatxti/DBQYLdmlxYhCv+lZU5V8MrS/gepAUyEcF+6dXDZUeiV8eBZIG6ZB&#10;SLXhiQ5toCs5nBBnNeCv9+wxnognL2cdKabkliTNmflhaSFRXAPAAWwSGN/m05z8dtfeA+lwTE/C&#10;yQTJisEMUCO0r6TnRSxELmEllSv5ZoD34Shdeg9SLRYpiHTkRFjZtZMxdaQrcvnSvwp0J8IDreoR&#10;BjmJ4g3vx9h407vFLhD7aSmR2iORJ8ZJg2lXp/cSRf7nf4q6vOr5b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CZRp5IQAgAA&#10;HQQAAA4AAAAAAAAAAAAAAAAALgIAAGRycy9lMm9Eb2MueG1sUEsBAi0AFAAGAAgAAAAhAEoOkxna&#10;AAAABAEAAA8AAAAAAAAAAAAAAAAAagQAAGRycy9kb3ducmV2LnhtbFBLBQYAAAAABAAEAPMAAABx&#10;BQAAAAA=&#10;">
              <v:fill o:detectmouseclick="t"/>
              <v:textbox style="mso-fit-shape-to-text:t" inset="0,0,0,15pt">
                <w:txbxContent>
                  <w:p w:rsidRPr="00256615" w:rsidR="00256615" w:rsidP="00256615" w:rsidRDefault="00256615" w14:paraId="47081C5D" w14:textId="1D34F746">
                    <w:pPr>
                      <w:rPr>
                        <w:rFonts w:ascii="Aptos" w:hAnsi="Aptos" w:eastAsia="Aptos" w:cs="Aptos"/>
                        <w:noProof/>
                        <w:color w:val="000000"/>
                        <w:sz w:val="20"/>
                        <w:szCs w:val="20"/>
                      </w:rPr>
                    </w:pPr>
                    <w:r w:rsidRPr="00256615">
                      <w:rPr>
                        <w:rFonts w:ascii="Aptos" w:hAnsi="Aptos" w:eastAsia="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94F0EAF29F614875B4A1F70111D5B33D"/>
        </w:placeholder>
        <w:text/>
      </w:sdtPr>
      <w:sdtEndPr/>
      <w:sdtContent>
        <w:r>
          <w:rPr>
            <w:color w:val="004990"/>
            <w:sz w:val="16"/>
            <w:szCs w:val="16"/>
          </w:rPr>
          <w:t>AI-0005-2026</w:t>
        </w:r>
      </w:sdtContent>
    </w:sdt>
  </w:p>
  <w:p w:rsidR="002307FE" w:rsidP="00FA54DF" w:rsidRDefault="002307FE" w14:paraId="0FF26C99"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623CE61F"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3A6E6143" wp14:anchorId="769B2F31">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0812DB4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56723F8D"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77FCF67C" w14:textId="77777777">
                          <w:pPr>
                            <w:rPr>
                              <w:color w:val="003A68"/>
                              <w:sz w:val="14"/>
                              <w:szCs w:val="14"/>
                            </w:rPr>
                          </w:pPr>
                          <w:r w:rsidRPr="00FA54DF">
                            <w:rPr>
                              <w:color w:val="003A68"/>
                              <w:sz w:val="14"/>
                              <w:szCs w:val="14"/>
                            </w:rPr>
                            <w:t>Apdo. 10058-1000</w:t>
                          </w:r>
                        </w:p>
                        <w:p w:rsidR="00D2424F" w:rsidP="00FA54DF" w:rsidRDefault="00D2424F" w14:paraId="3E88F353" w14:textId="77777777">
                          <w:pPr>
                            <w:rPr>
                              <w:color w:val="003A68"/>
                              <w:sz w:val="14"/>
                              <w:szCs w:val="14"/>
                            </w:rPr>
                          </w:pPr>
                          <w:r w:rsidRPr="00FA54DF">
                            <w:rPr>
                              <w:color w:val="003A68"/>
                              <w:sz w:val="14"/>
                              <w:szCs w:val="14"/>
                            </w:rPr>
                            <w:t>Av. 1 y Central, Calles 2 y 4</w:t>
                          </w:r>
                        </w:p>
                        <w:p w:rsidRPr="00FA54DF" w:rsidR="00D2424F" w:rsidP="00FA54DF" w:rsidRDefault="00D2424F" w14:paraId="26EB8FCB"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769B2F31">
              <v:textbox>
                <w:txbxContent>
                  <w:p w:rsidRPr="00FA54DF" w:rsidR="00D2424F" w:rsidP="00FA54DF" w:rsidRDefault="00D2424F" w14:paraId="0812DB4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56723F8D"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77FCF67C" w14:textId="77777777">
                    <w:pPr>
                      <w:rPr>
                        <w:color w:val="003A68"/>
                        <w:sz w:val="14"/>
                        <w:szCs w:val="14"/>
                      </w:rPr>
                    </w:pPr>
                    <w:r w:rsidRPr="00FA54DF">
                      <w:rPr>
                        <w:color w:val="003A68"/>
                        <w:sz w:val="14"/>
                        <w:szCs w:val="14"/>
                      </w:rPr>
                      <w:t>Apdo. 10058-1000</w:t>
                    </w:r>
                  </w:p>
                  <w:p w:rsidR="00D2424F" w:rsidP="00FA54DF" w:rsidRDefault="00D2424F" w14:paraId="3E88F353" w14:textId="77777777">
                    <w:pPr>
                      <w:rPr>
                        <w:color w:val="003A68"/>
                        <w:sz w:val="14"/>
                        <w:szCs w:val="14"/>
                      </w:rPr>
                    </w:pPr>
                    <w:r w:rsidRPr="00FA54DF">
                      <w:rPr>
                        <w:color w:val="003A68"/>
                        <w:sz w:val="14"/>
                        <w:szCs w:val="14"/>
                      </w:rPr>
                      <w:t>Av. 1 y Central, Calles 2 y 4</w:t>
                    </w:r>
                  </w:p>
                  <w:p w:rsidRPr="00FA54DF" w:rsidR="00D2424F" w:rsidP="00FA54DF" w:rsidRDefault="00D2424F" w14:paraId="26EB8FCB"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168667BF" wp14:anchorId="379627EC">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256615" w14:paraId="045B9C99" w14:textId="5869FC0B">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3B1180C5" wp14:anchorId="74F71B1E">
              <wp:simplePos x="1409700" y="9283700"/>
              <wp:positionH relativeFrom="page">
                <wp:align>center</wp:align>
              </wp:positionH>
              <wp:positionV relativeFrom="page">
                <wp:align>bottom</wp:align>
              </wp:positionV>
              <wp:extent cx="1083945" cy="345440"/>
              <wp:effectExtent l="0" t="0" r="1905" b="0"/>
              <wp:wrapNone/>
              <wp:docPr id="1899629901"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rsidRPr="00256615" w:rsidR="00256615" w:rsidP="00256615" w:rsidRDefault="00256615" w14:paraId="0A774FE4" w14:textId="1E40859E">
                          <w:pPr>
                            <w:rPr>
                              <w:rFonts w:ascii="Aptos" w:hAnsi="Aptos" w:eastAsia="Aptos" w:cs="Aptos"/>
                              <w:noProof/>
                              <w:color w:val="000000"/>
                              <w:sz w:val="20"/>
                              <w:szCs w:val="20"/>
                            </w:rPr>
                          </w:pPr>
                          <w:r w:rsidRPr="00256615">
                            <w:rPr>
                              <w:rFonts w:ascii="Aptos" w:hAnsi="Aptos" w:eastAsia="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4F71B1E">
              <v:stroke joinstyle="miter"/>
              <v:path gradientshapeok="t" o:connecttype="rect"/>
            </v:shapetype>
            <v:shape id="Cuadro de texto 1"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estrict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0ggfEAIAAB0EAAAOAAAAZHJzL2Uyb0RvYy54bWysU99v2jAQfp+0/8Hy+0igMLURoWKtmCah&#10;thKd+mwcm0SKfdbZkLC/fmdDYOv2NO3F+XJ3vh/ffZ7f96ZlB4W+AVvy8SjnTFkJVWN3Jf/+uvp0&#10;y5kPwlaiBatKflSe3y8+fph3rlATqKGtFDJKYn3RuZLXIbgiy7yslRF+BE5ZcmpAIwL94i6rUHSU&#10;3bTZJM8/Zx1g5RCk8p6sjycnX6T8WisZnrX2KrC25NRbSCemcxvPbDEXxQ6Fqxt5bkP8QxdGNJaK&#10;XlI9iiDYHps/UplGInjQYSTBZKB1I1WagaYZ5++m2dTCqTQLkePdhSb//9LKp8PGvSAL/RfoaYGR&#10;kM75wpMxztNrNPFLnTLyE4XHC22qD0zGS/ntzd10xpkk3810Np0mXrPrbYc+fFVgWAQlR1pLYksc&#10;1j5QRQodQmIxC6umbdNqWvubgQKjJbu2GFHotz1rqpJPhva3UB1pKoTTwr2Tq4ZKr4UPLwJpwzQI&#10;qTY806Fb6EoOZ8RZDfjjb/YYT8STl7OOFFNyS5LmrP1maSFRXAPAAWwTGN/ls5z8dm8egHQ4pifh&#10;ZIJkxdAOUCOYN9LzMhYil7CSypV8O8CHcJIuvQeplssURDpyIqztxsmYOtIVuXzt3wS6M+GBVvUE&#10;g5xE8Y73U2y86d1yH4j9tJRI7YnIM+OkwbSr83uJIv/1P0VdX/XiJwAAAP//AwBQSwMEFAAGAAgA&#10;AAAhAEoOkxnaAAAABAEAAA8AAABkcnMvZG93bnJldi54bWxMj8FOwzAMhu9IvENkJG4sZRsMlaYT&#10;msRpCGkbF25e4rWFxqkad+venowLXCxZ/6/Pn4vl6Ft1pD42gQ3cTzJQxDa4hisDH7vXuydQUZAd&#10;toHJwJkiLMvrqwJzF068oeNWKpUgHHM0UIt0udbR1uQxTkJHnLJD6D1KWvtKux5PCe5bPc2yR+2x&#10;4XShxo5WNdnv7eANPGzkbXjn3exznJ6/1t3Kzg5ra8ztzfjyDEpolL8yXPSTOpTJaR8GdlG1BtIj&#10;8jsv2SJbgNon8HwOuiz0f/nyBwAA//8DAFBLAQItABQABgAIAAAAIQC2gziS/gAAAOEBAAATAAAA&#10;AAAAAAAAAAAAAAAAAABbQ29udGVudF9UeXBlc10ueG1sUEsBAi0AFAAGAAgAAAAhADj9If/WAAAA&#10;lAEAAAsAAAAAAAAAAAAAAAAALwEAAF9yZWxzLy5yZWxzUEsBAi0AFAAGAAgAAAAhAEjSCB8QAgAA&#10;HQQAAA4AAAAAAAAAAAAAAAAALgIAAGRycy9lMm9Eb2MueG1sUEsBAi0AFAAGAAgAAAAhAEoOkxna&#10;AAAABAEAAA8AAAAAAAAAAAAAAAAAagQAAGRycy9kb3ducmV2LnhtbFBLBQYAAAAABAAEAPMAAABx&#10;BQAAAAA=&#10;">
              <v:fill o:detectmouseclick="t"/>
              <v:textbox style="mso-fit-shape-to-text:t" inset="0,0,0,15pt">
                <w:txbxContent>
                  <w:p w:rsidRPr="00256615" w:rsidR="00256615" w:rsidP="00256615" w:rsidRDefault="00256615" w14:paraId="0A774FE4" w14:textId="1E40859E">
                    <w:pPr>
                      <w:rPr>
                        <w:rFonts w:ascii="Aptos" w:hAnsi="Aptos" w:eastAsia="Aptos" w:cs="Aptos"/>
                        <w:noProof/>
                        <w:color w:val="000000"/>
                        <w:sz w:val="20"/>
                        <w:szCs w:val="20"/>
                      </w:rPr>
                    </w:pPr>
                    <w:r w:rsidRPr="00256615">
                      <w:rPr>
                        <w:rFonts w:ascii="Aptos" w:hAnsi="Aptos" w:eastAsia="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1600E343" wp14:anchorId="3EA333A4">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0DF04C0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56A27D5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2AE6A2A" w14:textId="77777777">
                          <w:pPr>
                            <w:rPr>
                              <w:color w:val="003A68"/>
                              <w:sz w:val="14"/>
                              <w:szCs w:val="14"/>
                            </w:rPr>
                          </w:pPr>
                          <w:r w:rsidRPr="00FA54DF">
                            <w:rPr>
                              <w:color w:val="003A68"/>
                              <w:sz w:val="14"/>
                              <w:szCs w:val="14"/>
                            </w:rPr>
                            <w:t>Apdo. 10058-1000</w:t>
                          </w:r>
                        </w:p>
                        <w:p w:rsidR="00B65442" w:rsidP="00B65442" w:rsidRDefault="00B65442" w14:paraId="682B89A6" w14:textId="77777777">
                          <w:pPr>
                            <w:rPr>
                              <w:color w:val="003A68"/>
                              <w:sz w:val="14"/>
                              <w:szCs w:val="14"/>
                            </w:rPr>
                          </w:pPr>
                          <w:r w:rsidRPr="00FA54DF">
                            <w:rPr>
                              <w:color w:val="003A68"/>
                              <w:sz w:val="14"/>
                              <w:szCs w:val="14"/>
                            </w:rPr>
                            <w:t>Av. 1 y Central, Calles 2 y 4</w:t>
                          </w:r>
                        </w:p>
                        <w:p w:rsidRPr="00FA54DF" w:rsidR="00D2424F" w:rsidRDefault="00D2424F" w14:paraId="694C8E94"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3EA333A4">
              <v:textbox>
                <w:txbxContent>
                  <w:p w:rsidRPr="00FA54DF" w:rsidR="00D2424F" w:rsidRDefault="00D2424F" w14:paraId="0DF04C0E"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56A27D51"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2AE6A2A" w14:textId="77777777">
                    <w:pPr>
                      <w:rPr>
                        <w:color w:val="003A68"/>
                        <w:sz w:val="14"/>
                        <w:szCs w:val="14"/>
                      </w:rPr>
                    </w:pPr>
                    <w:r w:rsidRPr="00FA54DF">
                      <w:rPr>
                        <w:color w:val="003A68"/>
                        <w:sz w:val="14"/>
                        <w:szCs w:val="14"/>
                      </w:rPr>
                      <w:t>Apdo. 10058-1000</w:t>
                    </w:r>
                  </w:p>
                  <w:p w:rsidR="00B65442" w:rsidP="00B65442" w:rsidRDefault="00B65442" w14:paraId="682B89A6" w14:textId="77777777">
                    <w:pPr>
                      <w:rPr>
                        <w:color w:val="003A68"/>
                        <w:sz w:val="14"/>
                        <w:szCs w:val="14"/>
                      </w:rPr>
                    </w:pPr>
                    <w:r w:rsidRPr="00FA54DF">
                      <w:rPr>
                        <w:color w:val="003A68"/>
                        <w:sz w:val="14"/>
                        <w:szCs w:val="14"/>
                      </w:rPr>
                      <w:t>Av. 1 y Central, Calles 2 y 4</w:t>
                    </w:r>
                  </w:p>
                  <w:p w:rsidRPr="00FA54DF" w:rsidR="00D2424F" w:rsidRDefault="00D2424F" w14:paraId="694C8E94"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1EDFBAED" wp14:anchorId="3B1B3C29">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49933F92"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30FAA167"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A47CDB" w14:textId="77777777" w:rsidR="00965A53" w:rsidRDefault="00965A53" w:rsidP="00D43D57">
      <w:r>
        <w:separator/>
      </w:r>
    </w:p>
  </w:footnote>
  <w:footnote w:type="continuationSeparator" w:id="0">
    <w:p w14:paraId="190EC984" w14:textId="77777777" w:rsidR="00965A53" w:rsidRDefault="00965A53" w:rsidP="00D43D5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31B35C43"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6BCDF3F6" w14:textId="77777777">
    <w:pPr>
      <w:pStyle w:val="Encabezado"/>
      <w:jc w:val="center"/>
    </w:pPr>
    <w:r>
      <w:rPr>
        <w:noProof/>
        <w:lang w:val="es-CR" w:eastAsia="es-CR"/>
      </w:rPr>
      <w:drawing>
        <wp:anchor distT="0" distB="0" distL="114300" distR="114300" simplePos="0" relativeHeight="251696128" behindDoc="1" locked="0" layoutInCell="1" allowOverlap="1" wp14:editId="6E9C44BB" wp14:anchorId="5DDFD286">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7F478A8D" wp14:anchorId="7C05A2E8">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3F4B3D6C" w14:textId="77777777">
    <w:pPr>
      <w:pStyle w:val="Encabezado"/>
      <w:jc w:val="center"/>
    </w:pPr>
    <w:r>
      <w:rPr>
        <w:noProof/>
        <w:lang w:val="es-CR" w:eastAsia="es-CR"/>
      </w:rPr>
      <w:drawing>
        <wp:anchor distT="0" distB="0" distL="114300" distR="114300" simplePos="0" relativeHeight="251694080" behindDoc="1" locked="0" layoutInCell="1" allowOverlap="1" wp14:editId="5FC603BF" wp14:anchorId="3D46CA27">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42EDFA2C" wp14:anchorId="4A8A9E76">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992831929">
    <w:abstractNumId w:val="10"/>
  </w:num>
  <w:num w:numId="2" w16cid:durableId="1009336435">
    <w:abstractNumId w:val="11"/>
  </w:num>
  <w:num w:numId="3" w16cid:durableId="1717318650">
    <w:abstractNumId w:val="9"/>
  </w:num>
  <w:num w:numId="4" w16cid:durableId="166873017">
    <w:abstractNumId w:val="7"/>
  </w:num>
  <w:num w:numId="5" w16cid:durableId="273557983">
    <w:abstractNumId w:val="6"/>
  </w:num>
  <w:num w:numId="6" w16cid:durableId="1788624657">
    <w:abstractNumId w:val="5"/>
  </w:num>
  <w:num w:numId="7" w16cid:durableId="266237211">
    <w:abstractNumId w:val="4"/>
  </w:num>
  <w:num w:numId="8" w16cid:durableId="1919241765">
    <w:abstractNumId w:val="8"/>
  </w:num>
  <w:num w:numId="9" w16cid:durableId="1334456981">
    <w:abstractNumId w:val="3"/>
  </w:num>
  <w:num w:numId="10" w16cid:durableId="641350011">
    <w:abstractNumId w:val="2"/>
  </w:num>
  <w:num w:numId="11" w16cid:durableId="2011566958">
    <w:abstractNumId w:val="1"/>
  </w:num>
  <w:num w:numId="12" w16cid:durableId="165244415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65A53"/>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56615"/>
    <w:rsid w:val="002645B7"/>
    <w:rsid w:val="00273BC9"/>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65A53"/>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D0A63"/>
    <w:rsid w:val="00DE08C6"/>
    <w:rsid w:val="00E11252"/>
    <w:rsid w:val="00E220C4"/>
    <w:rsid w:val="00E43C1B"/>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08522AE"/>
  <w15:docId w15:val="{27180533-0E4E-476F-B627-77AAABF4FD2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965A53"/>
    <w:pPr>
      <w:spacing w:before="100" w:beforeAutospacing="1" w:after="100" w:afterAutospacing="1"/>
      <w:jc w:val="left"/>
    </w:pPr>
    <w:rPr>
      <w:rFonts w:ascii="Times New Roman" w:hAnsi="Times New Roman"/>
      <w:sz w:val="24"/>
      <w:lang w:val="es-MX" w:eastAsia="es-MX"/>
    </w:rPr>
  </w:style>
  <w:style w:type="paragraph" w:styleId="Textocomentario">
    <w:name w:val="annotation text"/>
    <w:basedOn w:val="Normal"/>
    <w:link w:val="TextocomentarioCar"/>
    <w:uiPriority w:val="99"/>
    <w:locked/>
    <w:rsid w:val="00965A53"/>
    <w:pPr>
      <w:jc w:val="left"/>
    </w:pPr>
    <w:rPr>
      <w:rFonts w:ascii="Times New Roman" w:hAnsi="Times New Roman"/>
      <w:sz w:val="20"/>
      <w:szCs w:val="20"/>
      <w:lang w:val="es-CR" w:eastAsia="es-CR"/>
    </w:rPr>
  </w:style>
  <w:style w:type="character" w:customStyle="1" w:styleId="TextocomentarioCar">
    <w:name w:val="Texto comentario Car"/>
    <w:basedOn w:val="Fuentedeprrafopredeter"/>
    <w:link w:val="Textocomentario"/>
    <w:uiPriority w:val="99"/>
    <w:rsid w:val="00965A53"/>
    <w:rPr>
      <w:rFonts w:ascii="Times New Roman" w:eastAsia="Times New Roman" w:hAnsi="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F0EAF29F614875B4A1F70111D5B33D"/>
        <w:category>
          <w:name w:val="General"/>
          <w:gallery w:val="placeholder"/>
        </w:category>
        <w:types>
          <w:type w:val="bbPlcHdr"/>
        </w:types>
        <w:behaviors>
          <w:behavior w:val="content"/>
        </w:behaviors>
        <w:guid w:val="{4787C617-7A70-4A5C-841E-3ADC5B408B50}"/>
      </w:docPartPr>
      <w:docPartBody>
        <w:p w:rsidR="0017008D" w:rsidRDefault="0017008D">
          <w:pPr>
            <w:pStyle w:val="94F0EAF29F614875B4A1F70111D5B33D"/>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7008D"/>
    <w:rsid w:val="0017008D"/>
    <w:rsid w:val="00273BC9"/>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94F0EAF29F614875B4A1F70111D5B33D">
    <w:name w:val="94F0EAF29F614875B4A1F70111D5B33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HgY6ShmtBuoU06qHh8COQz1bklc+ADbZslOpv9dYWxY=</DigestValue>
    </Reference>
    <Reference Type="http://uri.etsi.org/01903#SignedProperties" URI="#idSignedProperties">
      <Transforms>
        <Transform Algorithm="http://www.w3.org/TR/2001/REC-xml-c14n-20010315"/>
      </Transforms>
      <DigestMethod Algorithm="http://www.w3.org/2001/04/xmlenc#sha256"/>
      <DigestValue>dHoI69Qx2L1wwCukbYpSl/TtUtaD5VNy+S8J+2BfBFw=</DigestValue>
    </Reference>
  </SignedInfo>
  <SignatureValue>szMPwCfHXscSS/GUOLSueHuKm9Rs7X/sWkCB0zge/5/vOP5eRmBpTLfRLeO5bLlOBhr7QPl/yQGCh61IQUqShtT8z+Zc9I1AK4gyEvBT2v7opfP6psPr7GXEy5BywvJ+rk6zN+9OEAx8dk8oToXcL4IRXu0S+NipDXD04VhAzuymt9fiNwhZge6GWJ09YuvXLd/keBp2pYdNEjh2Ht4oxs7KlTd9+jxc/dHQ13F1E4uZmTWqccTCtF9mdbmRMJUzgvx1lGskpKva/0bAH+ImnoCKqqYs6oz01atf33Kav2nuxNk8+Do9CLhFU6owh7KM26BZZWC+C/feXY7eWnTFS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b2aPqhZPw9ghnl54J2SQEa38ziMzCL7DetuOnFR/u1s=</DigestValue>
      </Reference>
      <Reference URI="/word/numbering.xml?ContentType=application/vnd.openxmlformats-officedocument.wordprocessingml.numbering+xml">
        <DigestMethod Algorithm="http://www.w3.org/2001/04/xmlenc#sha256"/>
        <DigestValue>FSp8R1Kqnc4qsVLWyYUY2m4LCWXh+uaaNk87Hf+hRaY=</DigestValue>
      </Reference>
      <Reference URI="/word/endnotes.xml?ContentType=application/vnd.openxmlformats-officedocument.wordprocessingml.endnotes+xml">
        <DigestMethod Algorithm="http://www.w3.org/2001/04/xmlenc#sha256"/>
        <DigestValue>xIPVW8QO06OezOY+6vKvINe6L2CqcS7q4GFI7Yo5T/g=</DigestValue>
      </Reference>
      <Reference URI="/word/header2.xml?ContentType=application/vnd.openxmlformats-officedocument.wordprocessingml.header+xml">
        <DigestMethod Algorithm="http://www.w3.org/2001/04/xmlenc#sha256"/>
        <DigestValue>YFUA6tKBtKZwXhdmxq3cTY9YipQyb7paxD/5jq6DC0g=</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dqLA8Boz93YMziz7mkH6kY+AbQI35X04ZH1QVKO0lsY=</DigestValue>
      </Reference>
      <Reference URI="/word/footnotes.xml?ContentType=application/vnd.openxmlformats-officedocument.wordprocessingml.footnotes+xml">
        <DigestMethod Algorithm="http://www.w3.org/2001/04/xmlenc#sha256"/>
        <DigestValue>xiGk/0duohmm4EUYcvSV6xKTG08JDRAI19e5pByMQkg=</DigestValue>
      </Reference>
      <Reference URI="/word/header1.xml?ContentType=application/vnd.openxmlformats-officedocument.wordprocessingml.header+xml">
        <DigestMethod Algorithm="http://www.w3.org/2001/04/xmlenc#sha256"/>
        <DigestValue>xpJ/dIoQHUECEuvBYRT8eNckwIZyRJhyBAVnIkJFNuI=</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jaRaauNCnZ4mkZ5MW5GLVWeYjZbBtSo0BJY/Ogc/fGY=</DigestValue>
      </Reference>
      <Reference URI="/word/footer2.xml?ContentType=application/vnd.openxmlformats-officedocument.wordprocessingml.footer+xml">
        <DigestMethod Algorithm="http://www.w3.org/2001/04/xmlenc#sha256"/>
        <DigestValue>ETSIanbNrkctpCojozXuSDitUgaMnXBvBHLjRm14SLs=</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CQHRJ3sQ2fVZeQl/o5+a/KkB6B3vvwRBC2rURU4rre4=</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9rpDYkh9/igVYmJERgNyfSL48IuPqape97Xibm05wMY=</DigestValue>
      </Reference>
      <Reference URI="/word/glossary/styles.xml?ContentType=application/vnd.openxmlformats-officedocument.wordprocessingml.styles+xml">
        <DigestMethod Algorithm="http://www.w3.org/2001/04/xmlenc#sha256"/>
        <DigestValue>BpShWW3sdLYpPN9TWE2n1Q1s6obyEZZ9jKFppf1eXaE=</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Ka7IiTIMzgNmVI8MCmZuRofRN73Euk7Dv0AmJYfoL74=</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KT4g6z/h9FAq6BK4wfxDcGMbvcrMBNxSkCmy6kx6XSc=</DigestValue>
      </Reference>
      <Reference URI="/word/footer1.xml?ContentType=application/vnd.openxmlformats-officedocument.wordprocessingml.footer+xml">
        <DigestMethod Algorithm="http://www.w3.org/2001/04/xmlenc#sha256"/>
        <DigestValue>qQt/FPWQQ49T6S6uswES5PdmNG37EdAGY5Sv6nUQbJw=</DigestValue>
      </Reference>
      <Reference URI="/word/styles.xml?ContentType=application/vnd.openxmlformats-officedocument.wordprocessingml.styles+xml">
        <DigestMethod Algorithm="http://www.w3.org/2001/04/xmlenc#sha256"/>
        <DigestValue>fag4f0F/TV7kax7RhD23rGVJKz/3wKL0wJE2RbpAayc=</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pIeecRY+wPqe/QspOdazwTNIxZeAzlOZONzD7aR9BYY=</DigestValue>
      </Reference>
    </Manifest>
    <SignatureProperties>
      <SignatureProperty Id="idSignatureTime" Target="#idPackageSignature">
        <mdssi:SignatureTime xmlns:mdssi="http://schemas.openxmlformats.org/package/2006/digital-signature">
          <mdssi:Format>YYYY-MM-DDThh:mm:ssTZD</mdssi:Format>
          <mdssi:Value>2026-01-06T20:18:29Z</mdssi:Value>
        </mdssi:SignatureTime>
      </SignatureProperty>
    </SignatureProperties>
  </Object>
  <Object>
    <xd:QualifyingProperties xmlns:xd="http://uri.etsi.org/01903/v1.3.2#" Target="#idPackageSignature">
      <xd:SignedProperties Id="idSignedProperties">
        <xd:SignedSignatureProperties>
          <xd:SigningTime>2026-01-06T20:18:29Z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RIYkQaJtmFGK2DkwOQPEgj+BLC1Am2sB9947ZTAed10CBCmdHooYDzIwMjYwMTA2MjAxODQx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TA2MjAxODQxWjAvBgkqhkiG9w0BCQQxIgQg2wd3jggwacRJlmGbOolt90gLtGZoGyr3lav60U4qhb4wNwYLKoZIhvcNAQkQAi8xKDAmMCQwIgQgrKszXYj6Q2nTJpWV/NZakemXG2IrBO983WoSsYOW808wDQYJKoZIhvcNAQEBBQAEggEA1V3B6EaiurNaPfqN0pIWPqbts/oPA/euqihMBwhI+uxroUQBlUZ7nw/hnfWIyiMrkFl7MIThxzeHBose/toAqTHIla+uVn6FO35CJpFp9gY0sJJHSnQmYhgQUEJ54NwmySp8HpI8gVchtEn7xiPMuzJcBqg+O/UtgiB8gL/zQ/7utKE1mPbA6zFA6O9QCO9S6FP4WSGElY8Rle4vIioKq3Q3FozObqrO2DDP4JkYG+KjwzBnbBhl2MiIKY33aol1wscR1CdeUuuNAOr3KgoQDe3OMMgYtAEjnLthc/K9BGkzjkfr0jCjPMDwqTA8WUyqe//evR2ZH9CQ3iI92fH+U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xMTE0MTQzNjUwWhcNMjYwMTE1MDI1NjUwWqBfMF0wHwYDVR0jBBgwFoAUsLvgCC5LE2jw0IBEA2ekP/8lY/YwEAYJKwYBBAGCNxUBBAMCAQAwCgYDVR0UBAMCAUEwHAYJKwYBBAGCNxUEBA8XDTI2MDExNDE0NDY1MFowDQYJKoZIhvcNAQENBQADggIBADV1KD3591/I+ncc/MPYyEJCnTrGDjaaB6dAeVmwJrAO3MVftMapnUTx3kmuOWnscU2546wM/6+18/ukyCuNICNKLSnQK43YggFCtV3TLPARvukdVJQgatnKNZKiCEFYnMkGqvCD+BWBUnaLuZCg8cwYqnrP8Q2FZ8WiRc19fC9mVKoMoNRw0R3hBAV5zeWsEg2j+Z0J5HMbUFe9DAj5fTbEtNzuAMekJVz/buew5ySBCZSE4XSVUbGDA3lpl/jpmGWacLzAbKg8qntTzc2OHzSiVzRpCXN2hcIZ3cY4UjQyvx6LJQ7bQKB4LUivffkKGkvrZIImsJHKEaIcAXHPHeAbGLMjScwTbWaj/W1oaoyfn4HUzzoDwfdWRuRPPzSDg7K+rfBWLtEX7IxmElPO7Cy7/Df8lmsJDH9j7I7jR9aycEg8NtuaWXdR5VZ+jTa8rPb+alTS8BQM0FYVnQ5QFWMcy+pbUf4B8HqISY5j2uf5lAGOaw6CR4L4AyrfaP03KhW8odU86YcjwICtBQM23gQbHxe0dQ6L+InVrBDnNX3z9FzOIajk9F7/vUBQKWdiiOZZdXDhPCqP1c85F7iNxwkX3d+YxXQdXmD7i/2F34t4+wBaNuZn1ESzdUc/vYUzqn2VsZW+k8QNzQY1hL+jk2Wl6lJP3uFvqp0dfkmbFLw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2Fdy/MWwR83ed5zn/wUwzlEo5qGSLIZzPpXgOnrGTxU=</DigestValue>
                </xd:DigestAlgAndValue>
                <xd:CRLIdentifier>
                  <xd:Issuer>SERIALNUMBER=CPJ-2-100-098311,C=CR,O=MICITT,OU=DCFD,CN=CA POLITICA PERSONA FISICA - COSTA RICA v2</xd:Issuer>
                  <xd:IssueTime>2025-11-14T14:16:59Z</xd:IssueTime>
                  <xd:Number>66</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4LYOMxvq1HOBaNrYUXtVhDVhOms=</xd:ByKey>
                  </xd:ResponderID>
                  <xd:ProducedAt>2026-01-06T20:18:41Z</xd:ProducedAt>
                </xd:OCSPIdentifier>
                <xd:DigestAlgAndValue>
                  <DigestMethod Algorithm="http://www.w3.org/2001/04/xmlenc#sha256"/>
                  <DigestValue>o4g96PG49wzue6vC4g/v6owNEggl0oY3opmu4+LqzTM=</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ExMTQxNDE2NTlaFw0yNjAxMTUwMjM2NTlaoF8wXTAfBgNVHSMEGDAWgBRonWk2y4Rue+qTYRn/WDAd1f9cyzAQBgkrBgEEAYI3FQEEAwIBADAKBgNVHRQEAwIBQjAcBgkrBgEEAYI3FQQEDxcNMjYwMTE0MTQyNjU5WjANBgkqhkiG9w0BAQ0FAAOCAgEAyHjSOlDy7ADszw09OtDr0vG1aYyT+AUNw88YNy3TZCbgKgKTwaVhWOLuEJwacnofJCqj1f4+a1TdZaridwh131whc5pb6yVO87QKrOo5IFu4dGvbba4acdGoQV3xDXPBAas0cjJgXqbg1CdR8RRLn4nK5h8cCjfAZvn3mq4yA+Sdh9YjvbLRxH0X6FrBaLPi5OfyZPkmJibkyxrZT7Nef92d5hkX98RLcp3srBoOfWHn9ycOpEuCF8WkhzSJkgeZSXhFC4mXU602wnkFuJmKvLeev+ZGfei/ZzXE7vGKLfQ6JVobNca6q54h9ouC8RjzCNMjLIBXx9dkfXdApNbeQmqOCFLi8ddq0IipUGTbt8flqAdq8aaNJBvOTcolYotL8BHDADTD3i6aRBQfOefERr09ax7i6El9J+gDGoT/acGvI8V0i8Fc9XuRan0sye4ZOVJZuRIz6ZV54AngJhKUmGR2z7+BNFwzBqd3MaHniZIgNZMv1p28BQxsTPEDjaWaGirB0J8wY0Ja1snTx8OMoxjjF+ywjagg8Dg8EkmQ+88MUPmZbILhbxB2uqonVoKelLfTAHjZUnVS7G7W51Q4nnHlLdVK0jeWwgAob91aePg9QmX4aWNPoNzZnvWXVuhs9/Eh6pZ5zSIJV9RceZR+MVTEwyqor46EjCbbCd77FOY=</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lQoBAKCCBo4wggaKBgkrBgEFBQcwAQEEggZ7MIIGdzCBxaIWBBTgtg4zG+rUc4Fo2thRe1WENWE6axgPMjAyNjAxMDYyMDE4NDFaMIGZMIGWMEwwCQYFKw4DAhoFAAQUzgxHzN03kqP+e9oD7BphnZQwSGIEFAlI/5tUAjbdMKRvs+Ivif5fd8qZAhMUABV0Nqfvh5tHOOJrAAIAFXQ2gAAYDzIwMjYwMTA2MjAwMDQ0WqARGA8yMDI2MDEwODA4MjA0NFqhIDAeMBwGCSsGAQQBgjcVBAQPFw0yNjAxMDcyMDEwNDRaMA0GCSqGSIb3DQEBCwUAA4IBAQAXfVF+xRWnEf2LJFkHL4NPlvPfDBpzmdD2Wce1p2hmryCjxVIKjvI+tmmC4/XLTnza0RryW8zfuON021ILgbQtvQ9eXZD/bw0ISsFy9O/JjkmJK2vRb0xmOuLh4vaBSevCzFTWyEtNnSxsoMAPjc2zlf3z8tk0zczd8QtTlIQp+jph2bOFi7xwpGy5PTW29+Ixnm61V6WU3xjWvD2hvYVycz+Mzo24/fJEbZ+P2Y5LhDiGh7wTen171miEJcVrWVdNfb8qYHzOcFTA6LeYt4NePc5YyA0VbqoV6cpb5bwe8WmmY1MktqZQcDqP3qaDpdb3POuGmYaN1CqM7v93S/CtoIIElzCCBJMwggSPMIIDd6ADAgECAhMUABtYnkWAO4wK81DbAAIAG1ieMA0GCSqGSIb3DQEBCwUAMIGZMRkwFwYDVQQFExBDUEotNC0wMDAtMDA0MDE3MQswCQYDVQQGEwJDUjEkMCIGA1UEChMbQkFOQ08gQ0VOVFJBTCBERSBDT1NUQSBSSUNBMSIwIAYDVQQLExlESVZJU0lPTiBTSVNURU1BUyBERSBQQUdPMSUwIwYDVQQDExxDQSBTSU5QRSAtIFBFUlNPTkEgRklTSUNBIHYyMB4XDTI1MTIzMTE3MTI1NVoXDTI2MDExNDE3MTI1NVowHjEcMBoGA1UEAxMTU0ktQVBPQ1MtMTAxLmZkaS5jcjCCASIwDQYJKoZIhvcNAQEBBQADggEPADCCAQoCggEBAMN+yJhgNbX9UA8Btii5mGLEFD6+HEMMQehhvLjjUtizwVuODXasFI6vkF8jxh2Ue/thUtQWsG4aVsns8q3/Zb9hYYcKqg7q5hqyfJMsbirXoRAZsND4Wh06C1IFzLnL9qZUkev4JZwXGKArtOfQ3+fi1LSA5LyGQMYQJn0i3Atk2ZYg/GAlS+4pTviQb+po7a7+aLntEzXQROyolHcHkubwWOiqlNdk+QNjWjH3nmlZbPH33S0hsH0u6zzashaMi6Heb4VDm7YWjHvwd49BkETctQryC3vx58cVTbHwCSEZZgsYPJIVfJo5qkpmgLwve9bBZ6q9NSKDcUzxD4lveXMCAwEAAaOCAUgwggFEMD0GCSsGAQQBgjcVBwQwMC4GJisGAQQBgjcVCIXE6luC0eM1lZEbgvmXGIaly2uBf4P2/HeBuPEzAgFkAgEHMBMGA1UdJQQMMAoGCCsGAQUFBwMJMA4GA1UdDwEB/wQEAwIHgDAbBgkrBgEEAYI3FQoEDjAMMAoGCCsGAQUFBwMJMA8GCSsGAQUFBzABBQQCBQAwHwYDVR0jBBgwFoAUCUj/m1QCNt0wpG+z4i+J/l93ypkwHQYDVR0OBBYEFOC2DjMb6tRzgWja2FF7VYQ1YTprMB4GA1UdEQQXMBWCE1NJLUFQT0NTLTEwMS5mZGkuY3IwUAYJKwYBBAGCNxkCBEMwQaA/BgorBgEEAYI3GQIBoDEEL1MtMS01LTIxLTMyMzk1NTA4NzgtNzUzNzk5NzM5LTE3NTY2MDE1MDMtMTA3MTMzMA0GCSqGSIb3DQEBCwUAA4IBAQBjsLK5jU2wPT3Bt0YdJ/7dUBLStYseYt7j3PAkRlqeChnWiNp2hjgQJxj4VUm6r1lMt8EQl8ROt6oC2w2R95nj5mNyW/jZo0LxjdFQYQ+vnI9817IGLMP0QjcSNsX2mxN0pcvIboZDvQZL9yUcQG5yebIVW89uyD8TkA+W8BfLGZWNUq+u9dJC1p1maE/l5sBfWMPD0ibhVzK9VxPOnCZ4nM5z5Y4mZcZ9DAFZaFxwgNFgV72mL2DYK2HCbx2jnzkRjAlCs9AkO5dfRCaT1e4nRl/cb06aIZfINc+8bRLjET1RTH2wJKG7XaRDf5D13rTg7Ivwwjj6ZhN+i3NYZ7JS</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BKBkBGIwYAIBAQYIYIE8AQEBAQUwMTANBglghkgBZQMEAgEFAAQgsotc98S8NKE0VnhWsfQodbbk
VaWiK4Emw3qUVET3MdwCBCmdHosYDzIwMjYwMTA2MjAxODQxWjAEgAIB9AEB/6CCB8Iwgge+MIIF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CSqGSIb3DQEJAzENBgsqhkiG9w0BCRABBDAcBgkqhkiG9w0BCQUxDxcNMjYwMTA2MjAxODQxWjAv
BgkqhkiG9w0BCQQxIgQg9KrMNFaXk9tkVXSXE3vWmHT40uMle+fi864UxFR8v98wNwYLKoZIhvcN
AQkQAi8xKDAmMCQwIgQgrKszXYj6Q2nTJpWV/NZakemXG2IrBO983WoSsYOW808wDQYJKoZIhvcN
AQEBBQAEggEAzpacdnhjQr8Av/db8++IChOUpMnHc93VpkAL13WpfU84Y8V0mVXU8c8iuhinvdRf
7TquSZultjaGrFpjY6/Ev73SH+EizHoIx18SNAW0YGkHeg1pUPZ/5Yf3eOx1GBENdtIPSOv0cyrc
Bj5c0cneuVXEXajgTaGVu/OWEH0BDDu0M2hOvrl1tBFnVKhYrhKfwutzHso3nTR0YpLIhd9XZYMt
8B1QFNKP6hbmF5UyS+vVZTWHe4r90rRg9WNdbktlCnk0J9WoEpTt87ZnPmlsaVpWg5FxUOJV108g
tOY40XzonrRG7f5Pe5nXMN3gYX8glXiQehdIb5YIrV2T3LNxlw==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283BF82E-1A70-4392-8CF2-7DEAFF1953AE}">
  <ds:schemaRefs>
    <ds:schemaRef ds:uri="http://schemas.openxmlformats.org/package/2006/metadata/core-properties"/>
    <ds:schemaRef ds:uri="http://purl.org/dc/elements/1.1/"/>
    <ds:schemaRef ds:uri="http://www.w3.org/XML/1998/namespace"/>
    <ds:schemaRef ds:uri="http://schemas.microsoft.com/office/2006/metadata/properties"/>
    <ds:schemaRef ds:uri="http://schemas.microsoft.com/office/2006/documentManagement/types"/>
    <ds:schemaRef ds:uri="b875e23b-67d9-4b2e-bdec-edacbf90b326"/>
    <ds:schemaRef ds:uri="http://schemas.microsoft.com/office/infopath/2007/PartnerControls"/>
    <ds:schemaRef ds:uri="http://purl.org/dc/terms/"/>
    <ds:schemaRef ds:uri="62db5286-48a0-4e17-a672-7c89f7b8ca75"/>
    <ds:schemaRef ds:uri="http://schemas.microsoft.com/sharepoint/v3"/>
    <ds:schemaRef ds:uri="http://purl.org/dc/dcmitype/"/>
  </ds:schemaRefs>
</ds:datastoreItem>
</file>

<file path=customXml/itemProps2.xml><?xml version="1.0" encoding="utf-8"?>
<ds:datastoreItem xmlns:ds="http://schemas.openxmlformats.org/officeDocument/2006/customXml" ds:itemID="{5766071D-F7CE-4933-B40A-8A95E9420538}"/>
</file>

<file path=customXml/itemProps3.xml><?xml version="1.0" encoding="utf-8"?>
<ds:datastoreItem xmlns:ds="http://schemas.openxmlformats.org/officeDocument/2006/customXml" ds:itemID="{43EA8B56-B1E4-49D3-9E01-DD6E6C84F4E8}"/>
</file>

<file path=customXml/itemProps4.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5.xml><?xml version="1.0" encoding="utf-8"?>
<ds:datastoreItem xmlns:ds="http://schemas.openxmlformats.org/officeDocument/2006/customXml" ds:itemID="{BCC3AB96-7E7F-4079-9BF9-18821D9D8EAF}">
  <ds:schemaRefs>
    <ds:schemaRef ds:uri="office.server.policy"/>
  </ds:schemaRefs>
</ds:datastoreItem>
</file>

<file path=customXml/itemProps6.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7.xml><?xml version="1.0" encoding="utf-8"?>
<ds:datastoreItem xmlns:ds="http://schemas.openxmlformats.org/officeDocument/2006/customXml" ds:itemID="{58D4BBC9-5158-43D5-AA37-91DEC9BD8983}"/>
</file>

<file path=docProps/app.xml><?xml version="1.0" encoding="utf-8"?>
<Properties xmlns="http://schemas.openxmlformats.org/officeDocument/2006/extended-properties" xmlns:vt="http://schemas.openxmlformats.org/officeDocument/2006/docPropsVTypes">
  <Template>plantilla-DAI.dotx</Template>
  <TotalTime>19</TotalTime>
  <Pages>2</Pages>
  <Words>319</Words>
  <Characters>1761</Characters>
  <Application>Microsoft Office Word</Application>
  <DocSecurity>0</DocSecurity>
  <Lines>53</Lines>
  <Paragraphs>20</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2060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AI-0005-2026</dc:title>
  <dc:subject/>
  <dc:creator>ROJAS QUINTERO MARIA LINA</dc:creator>
  <cp:keywords/>
  <dc:description/>
  <cp:lastModifiedBy>ROJAS QUINTERO MARIA LINA</cp:lastModifiedBy>
  <cp:revision>3</cp:revision>
  <cp:lastPrinted>2011-05-05T20:16:00Z</cp:lastPrinted>
  <dcterms:created xsi:type="dcterms:W3CDTF">2026-01-06T16:20:00Z</dcterms:created>
  <dcterms:modified xsi:type="dcterms:W3CDTF">2026-01-06T16:40:00Z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Gerencia|7f4773cf-2cb9-48b6-88d2-9e4750a72616;#1014;#DTE - División Transformación y Estrategia|368c3da0-3cec-43e9-a26d-02a9f90827dd</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713a0d4d,aa6388d,4f7dbaff</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2026-01-06T16:38:05Z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6c2583ae-6fcc-4b8d-b7cd-81f3fa6aa5ee</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3598ac08-66e4-4258-9916-e672c2905e74,6;1afe6994-8faf-447a-9c55-27a860d20fdf,9;cf7072bc-9575-4d0b-b529-251f6b43b02b,10;cf7072bc-9575-4d0b-b529-251f6b43b02b,10;</vt:lpwstr>
  </property>
  <property fmtid="{D5CDD505-2E9C-101B-9397-08002B2CF9AE}" pid="32" name="Order">
    <vt:r8>100</vt:r8>
  </property>
  <property fmtid="{D5CDD505-2E9C-101B-9397-08002B2CF9AE}" pid="33" name="ecm_ItemDeleteBlockHolders">
    <vt:lpwstr/>
  </property>
  <property fmtid="{D5CDD505-2E9C-101B-9397-08002B2CF9AE}" pid="35" name="_vti_ItemHoldRecordStatus">
    <vt:i4>0</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01/24/2026 23:45:31</vt:lpwstr>
  </property>
  <property fmtid="{D5CDD505-2E9C-101B-9397-08002B2CF9AE}" pid="40" name="_dlc_ItemStageId">
    <vt:lpwstr>1</vt:lpwstr>
  </property>
  <property fmtid="{D5CDD505-2E9C-101B-9397-08002B2CF9AE}" pid="41" name="gecAcuseEnvioPara">
    <vt:lpwstr/>
  </property>
  <property fmtid="{D5CDD505-2E9C-101B-9397-08002B2CF9AE}" pid="42" name="_ExtendedDescription">
    <vt:lpwstr/>
  </property>
</Properties>
</file>