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3" r:id="rId5"/>
  </p:sldMasterIdLst>
  <p:notesMasterIdLst>
    <p:notesMasterId r:id="rId45"/>
  </p:notesMasterIdLst>
  <p:sldIdLst>
    <p:sldId id="256" r:id="rId6"/>
    <p:sldId id="336" r:id="rId7"/>
    <p:sldId id="352" r:id="rId8"/>
    <p:sldId id="411" r:id="rId9"/>
    <p:sldId id="412" r:id="rId10"/>
    <p:sldId id="395" r:id="rId11"/>
    <p:sldId id="393" r:id="rId12"/>
    <p:sldId id="394" r:id="rId13"/>
    <p:sldId id="353" r:id="rId14"/>
    <p:sldId id="379" r:id="rId15"/>
    <p:sldId id="380" r:id="rId16"/>
    <p:sldId id="381" r:id="rId17"/>
    <p:sldId id="382" r:id="rId18"/>
    <p:sldId id="363" r:id="rId19"/>
    <p:sldId id="399" r:id="rId20"/>
    <p:sldId id="413" r:id="rId21"/>
    <p:sldId id="414" r:id="rId22"/>
    <p:sldId id="398" r:id="rId23"/>
    <p:sldId id="410" r:id="rId24"/>
    <p:sldId id="397" r:id="rId25"/>
    <p:sldId id="401" r:id="rId26"/>
    <p:sldId id="402" r:id="rId27"/>
    <p:sldId id="403" r:id="rId28"/>
    <p:sldId id="404" r:id="rId29"/>
    <p:sldId id="405" r:id="rId30"/>
    <p:sldId id="406" r:id="rId31"/>
    <p:sldId id="407" r:id="rId32"/>
    <p:sldId id="408" r:id="rId33"/>
    <p:sldId id="409" r:id="rId34"/>
    <p:sldId id="377" r:id="rId35"/>
    <p:sldId id="384" r:id="rId36"/>
    <p:sldId id="385" r:id="rId37"/>
    <p:sldId id="386" r:id="rId38"/>
    <p:sldId id="388" r:id="rId39"/>
    <p:sldId id="387" r:id="rId40"/>
    <p:sldId id="391" r:id="rId41"/>
    <p:sldId id="389" r:id="rId42"/>
    <p:sldId id="360" r:id="rId43"/>
    <p:sldId id="365" r:id="rId44"/>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JAS JIMENEZ ZAIDA" initials="RJZ"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8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25" autoAdjust="0"/>
    <p:restoredTop sz="94660"/>
  </p:normalViewPr>
  <p:slideViewPr>
    <p:cSldViewPr>
      <p:cViewPr varScale="1">
        <p:scale>
          <a:sx n="108" d="100"/>
          <a:sy n="108" d="100"/>
        </p:scale>
        <p:origin x="168"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s>
</file>

<file path=ppt/diagrams/_rels/data10.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4" Type="http://schemas.openxmlformats.org/officeDocument/2006/relationships/slide" Target="../slides/slide13.xml"/></Relationships>
</file>

<file path=ppt/diagrams/_rels/data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4" Type="http://schemas.openxmlformats.org/officeDocument/2006/relationships/slide" Target="../slides/slide13.xml"/></Relationships>
</file>

<file path=ppt/diagrams/_rels/data14.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slide" Target="../slides/slide19.xml"/><Relationship Id="rId1" Type="http://schemas.openxmlformats.org/officeDocument/2006/relationships/slide" Target="../slides/slide36.xml"/><Relationship Id="rId4" Type="http://schemas.openxmlformats.org/officeDocument/2006/relationships/slide" Target="../slides/slide30.xml"/></Relationships>
</file>

<file path=ppt/diagrams/_rels/data16.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 Id="rId4" Type="http://schemas.openxmlformats.org/officeDocument/2006/relationships/slide" Target="../slides/slide35.xml"/></Relationships>
</file>

<file path=ppt/diagrams/_rels/data18.xml.rels><?xml version="1.0" encoding="UTF-8" standalone="yes"?>
<Relationships xmlns="http://schemas.openxmlformats.org/package/2006/relationships"><Relationship Id="rId3" Type="http://schemas.openxmlformats.org/officeDocument/2006/relationships/slide" Target="../slides/slide35.xml"/><Relationship Id="rId2" Type="http://schemas.openxmlformats.org/officeDocument/2006/relationships/slide" Target="../slides/slide33.xml"/><Relationship Id="rId1" Type="http://schemas.openxmlformats.org/officeDocument/2006/relationships/slide" Target="../slides/slide32.xml"/></Relationships>
</file>

<file path=ppt/diagrams/_rels/data19.xml.rels><?xml version="1.0" encoding="UTF-8" standalone="yes"?>
<Relationships xmlns="http://schemas.openxmlformats.org/package/2006/relationships"><Relationship Id="rId3" Type="http://schemas.openxmlformats.org/officeDocument/2006/relationships/slide" Target="../slides/slide35.xml"/><Relationship Id="rId2" Type="http://schemas.openxmlformats.org/officeDocument/2006/relationships/slide" Target="../slides/slide33.xml"/><Relationship Id="rId1" Type="http://schemas.openxmlformats.org/officeDocument/2006/relationships/slide" Target="../slides/slide31.xml"/></Relationships>
</file>

<file path=ppt/diagrams/_rels/data20.xml.rels><?xml version="1.0" encoding="UTF-8" standalone="yes"?>
<Relationships xmlns="http://schemas.openxmlformats.org/package/2006/relationships"><Relationship Id="rId3" Type="http://schemas.openxmlformats.org/officeDocument/2006/relationships/slide" Target="../slides/slide35.xml"/><Relationship Id="rId2" Type="http://schemas.openxmlformats.org/officeDocument/2006/relationships/slide" Target="../slides/slide32.xml"/><Relationship Id="rId1" Type="http://schemas.openxmlformats.org/officeDocument/2006/relationships/slide" Target="../slides/slide31.xml"/></Relationships>
</file>

<file path=ppt/diagrams/_rels/data21.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s>
</file>

<file path=ppt/diagrams/_rels/data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g"/><Relationship Id="rId4" Type="http://schemas.openxmlformats.org/officeDocument/2006/relationships/image" Target="../media/image8.jpg"/></Relationships>
</file>

<file path=ppt/diagrams/_rels/data4.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4" Type="http://schemas.openxmlformats.org/officeDocument/2006/relationships/slide" Target="../slides/slide13.xml"/></Relationships>
</file>

<file path=ppt/diagrams/_rels/data6.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4" Type="http://schemas.openxmlformats.org/officeDocument/2006/relationships/slide" Target="../slides/slide13.xml"/></Relationships>
</file>

<file path=ppt/diagrams/_rels/data8.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EEE06A-23C1-4A0F-9143-8D70BFA9D929}" type="doc">
      <dgm:prSet loTypeId="urn:microsoft.com/office/officeart/2005/8/layout/process1" loCatId="process" qsTypeId="urn:microsoft.com/office/officeart/2005/8/quickstyle/simple4" qsCatId="simple" csTypeId="urn:microsoft.com/office/officeart/2005/8/colors/accent1_2" csCatId="accent1" phldr="1"/>
      <dgm:spPr/>
      <dgm:t>
        <a:bodyPr/>
        <a:lstStyle/>
        <a:p>
          <a:endParaRPr lang="es-CR"/>
        </a:p>
      </dgm:t>
    </dgm:pt>
    <dgm:pt modelId="{5A6CB472-AAE0-47F5-8D65-473D83C02DE8}">
      <dgm:prSet custT="1"/>
      <dgm:spPr/>
      <dgm:t>
        <a:bodyPr/>
        <a:lstStyle/>
        <a:p>
          <a:pPr rtl="0"/>
          <a:r>
            <a:rPr lang="es-CR" sz="2400" dirty="0" smtClean="0"/>
            <a:t>Ministerio de Hacienda</a:t>
          </a:r>
          <a:endParaRPr lang="es-CR" sz="2400" dirty="0"/>
        </a:p>
      </dgm:t>
    </dgm:pt>
    <dgm:pt modelId="{D35C3312-9630-4CE7-BC9D-577265AB385F}" type="parTrans" cxnId="{5BC5F4B5-C488-466F-BF52-446CD77F20AB}">
      <dgm:prSet/>
      <dgm:spPr/>
      <dgm:t>
        <a:bodyPr/>
        <a:lstStyle/>
        <a:p>
          <a:endParaRPr lang="es-CR" sz="2400"/>
        </a:p>
      </dgm:t>
    </dgm:pt>
    <dgm:pt modelId="{E6584832-A65B-4A91-AFF9-DAFCC3DAF602}" type="sibTrans" cxnId="{5BC5F4B5-C488-466F-BF52-446CD77F20AB}">
      <dgm:prSet custT="1">
        <dgm:style>
          <a:lnRef idx="1">
            <a:schemeClr val="accent5"/>
          </a:lnRef>
          <a:fillRef idx="3">
            <a:schemeClr val="accent5"/>
          </a:fillRef>
          <a:effectRef idx="2">
            <a:schemeClr val="accent5"/>
          </a:effectRef>
          <a:fontRef idx="minor">
            <a:schemeClr val="lt1"/>
          </a:fontRef>
        </dgm:style>
      </dgm:prSet>
      <dgm:spPr/>
      <dgm:t>
        <a:bodyPr/>
        <a:lstStyle/>
        <a:p>
          <a:endParaRPr lang="es-CR" sz="2400"/>
        </a:p>
      </dgm:t>
    </dgm:pt>
    <dgm:pt modelId="{B9240D79-C61F-4903-A693-44374A238087}">
      <dgm:prSet custT="1"/>
      <dgm:spPr/>
      <dgm:t>
        <a:bodyPr/>
        <a:lstStyle/>
        <a:p>
          <a:pPr rtl="0"/>
          <a:r>
            <a:rPr lang="es-CR" sz="2400" dirty="0" smtClean="0"/>
            <a:t>IRS</a:t>
          </a:r>
          <a:endParaRPr lang="es-CR" sz="2400" dirty="0"/>
        </a:p>
      </dgm:t>
    </dgm:pt>
    <dgm:pt modelId="{09D4D584-251E-483D-896E-7FF307CFA153}" type="parTrans" cxnId="{EFD10A19-184C-4F3C-A507-B4E8089A552C}">
      <dgm:prSet/>
      <dgm:spPr/>
      <dgm:t>
        <a:bodyPr/>
        <a:lstStyle/>
        <a:p>
          <a:endParaRPr lang="es-CR" sz="2400"/>
        </a:p>
      </dgm:t>
    </dgm:pt>
    <dgm:pt modelId="{13EFA3F7-5833-4F35-90F4-42FAF7BBE7EF}" type="sibTrans" cxnId="{EFD10A19-184C-4F3C-A507-B4E8089A552C}">
      <dgm:prSet/>
      <dgm:spPr/>
      <dgm:t>
        <a:bodyPr/>
        <a:lstStyle/>
        <a:p>
          <a:endParaRPr lang="es-CR" sz="2400"/>
        </a:p>
      </dgm:t>
    </dgm:pt>
    <dgm:pt modelId="{BBC0B7A4-E4CE-4BDF-AECF-F174DA2DFE85}">
      <dgm:prSet custT="1"/>
      <dgm:spPr/>
      <dgm:t>
        <a:bodyPr/>
        <a:lstStyle/>
        <a:p>
          <a:pPr rtl="0"/>
          <a:r>
            <a:rPr lang="es-CR" sz="2400" dirty="0" smtClean="0"/>
            <a:t>Instituciones Financieras</a:t>
          </a:r>
          <a:endParaRPr lang="es-CR" sz="2400" dirty="0"/>
        </a:p>
      </dgm:t>
    </dgm:pt>
    <dgm:pt modelId="{434F4B41-7541-417D-A464-A7130C966A2B}" type="parTrans" cxnId="{604FA492-B1A0-408D-9434-4FB19C1AEBFF}">
      <dgm:prSet/>
      <dgm:spPr/>
      <dgm:t>
        <a:bodyPr/>
        <a:lstStyle/>
        <a:p>
          <a:endParaRPr lang="es-CR" sz="2400"/>
        </a:p>
      </dgm:t>
    </dgm:pt>
    <dgm:pt modelId="{06E38284-567B-43E4-BEBA-A54B44A84355}" type="sibTrans" cxnId="{604FA492-B1A0-408D-9434-4FB19C1AEBFF}">
      <dgm:prSet custT="1">
        <dgm:style>
          <a:lnRef idx="1">
            <a:schemeClr val="accent5"/>
          </a:lnRef>
          <a:fillRef idx="3">
            <a:schemeClr val="accent5"/>
          </a:fillRef>
          <a:effectRef idx="2">
            <a:schemeClr val="accent5"/>
          </a:effectRef>
          <a:fontRef idx="minor">
            <a:schemeClr val="lt1"/>
          </a:fontRef>
        </dgm:style>
      </dgm:prSet>
      <dgm:spPr/>
      <dgm:t>
        <a:bodyPr/>
        <a:lstStyle/>
        <a:p>
          <a:endParaRPr lang="es-CR" sz="2400"/>
        </a:p>
      </dgm:t>
    </dgm:pt>
    <dgm:pt modelId="{52E6F620-FFEB-41A4-963B-EA8C50E3BB23}" type="pres">
      <dgm:prSet presAssocID="{87EEE06A-23C1-4A0F-9143-8D70BFA9D929}" presName="Name0" presStyleCnt="0">
        <dgm:presLayoutVars>
          <dgm:dir/>
          <dgm:resizeHandles val="exact"/>
        </dgm:presLayoutVars>
      </dgm:prSet>
      <dgm:spPr/>
      <dgm:t>
        <a:bodyPr/>
        <a:lstStyle/>
        <a:p>
          <a:endParaRPr lang="es-CR"/>
        </a:p>
      </dgm:t>
    </dgm:pt>
    <dgm:pt modelId="{771526BC-9C5D-4D50-BB8D-5050402EFC2A}" type="pres">
      <dgm:prSet presAssocID="{BBC0B7A4-E4CE-4BDF-AECF-F174DA2DFE85}" presName="node" presStyleLbl="node1" presStyleIdx="0" presStyleCnt="3">
        <dgm:presLayoutVars>
          <dgm:bulletEnabled val="1"/>
        </dgm:presLayoutVars>
      </dgm:prSet>
      <dgm:spPr/>
      <dgm:t>
        <a:bodyPr/>
        <a:lstStyle/>
        <a:p>
          <a:endParaRPr lang="es-CR"/>
        </a:p>
      </dgm:t>
    </dgm:pt>
    <dgm:pt modelId="{270E2C2E-B190-4526-B82C-1463C1BE84B4}" type="pres">
      <dgm:prSet presAssocID="{06E38284-567B-43E4-BEBA-A54B44A84355}" presName="sibTrans" presStyleLbl="sibTrans2D1" presStyleIdx="0" presStyleCnt="2"/>
      <dgm:spPr/>
      <dgm:t>
        <a:bodyPr/>
        <a:lstStyle/>
        <a:p>
          <a:endParaRPr lang="es-CR"/>
        </a:p>
      </dgm:t>
    </dgm:pt>
    <dgm:pt modelId="{7F0F296D-79C8-4B9C-A4A5-0D311F54FF29}" type="pres">
      <dgm:prSet presAssocID="{06E38284-567B-43E4-BEBA-A54B44A84355}" presName="connectorText" presStyleLbl="sibTrans2D1" presStyleIdx="0" presStyleCnt="2"/>
      <dgm:spPr/>
      <dgm:t>
        <a:bodyPr/>
        <a:lstStyle/>
        <a:p>
          <a:endParaRPr lang="es-CR"/>
        </a:p>
      </dgm:t>
    </dgm:pt>
    <dgm:pt modelId="{C1C1A49F-FC22-48AB-BB5E-CC5CD394DDBD}" type="pres">
      <dgm:prSet presAssocID="{5A6CB472-AAE0-47F5-8D65-473D83C02DE8}" presName="node" presStyleLbl="node1" presStyleIdx="1" presStyleCnt="3">
        <dgm:presLayoutVars>
          <dgm:bulletEnabled val="1"/>
        </dgm:presLayoutVars>
      </dgm:prSet>
      <dgm:spPr/>
      <dgm:t>
        <a:bodyPr/>
        <a:lstStyle/>
        <a:p>
          <a:endParaRPr lang="es-CR"/>
        </a:p>
      </dgm:t>
    </dgm:pt>
    <dgm:pt modelId="{2949F00E-807D-4F4E-8CCD-E498379A7056}" type="pres">
      <dgm:prSet presAssocID="{E6584832-A65B-4A91-AFF9-DAFCC3DAF602}" presName="sibTrans" presStyleLbl="sibTrans2D1" presStyleIdx="1" presStyleCnt="2"/>
      <dgm:spPr/>
      <dgm:t>
        <a:bodyPr/>
        <a:lstStyle/>
        <a:p>
          <a:endParaRPr lang="es-CR"/>
        </a:p>
      </dgm:t>
    </dgm:pt>
    <dgm:pt modelId="{43EBCBC0-5584-4CE6-A16F-F2A0EDFA8224}" type="pres">
      <dgm:prSet presAssocID="{E6584832-A65B-4A91-AFF9-DAFCC3DAF602}" presName="connectorText" presStyleLbl="sibTrans2D1" presStyleIdx="1" presStyleCnt="2"/>
      <dgm:spPr/>
      <dgm:t>
        <a:bodyPr/>
        <a:lstStyle/>
        <a:p>
          <a:endParaRPr lang="es-CR"/>
        </a:p>
      </dgm:t>
    </dgm:pt>
    <dgm:pt modelId="{2B9179CE-5287-4637-8C80-13B22B0AC2AD}" type="pres">
      <dgm:prSet presAssocID="{B9240D79-C61F-4903-A693-44374A238087}" presName="node" presStyleLbl="node1" presStyleIdx="2" presStyleCnt="3" custLinFactNeighborX="-858">
        <dgm:presLayoutVars>
          <dgm:bulletEnabled val="1"/>
        </dgm:presLayoutVars>
      </dgm:prSet>
      <dgm:spPr/>
      <dgm:t>
        <a:bodyPr/>
        <a:lstStyle/>
        <a:p>
          <a:endParaRPr lang="es-CR"/>
        </a:p>
      </dgm:t>
    </dgm:pt>
  </dgm:ptLst>
  <dgm:cxnLst>
    <dgm:cxn modelId="{604FA492-B1A0-408D-9434-4FB19C1AEBFF}" srcId="{87EEE06A-23C1-4A0F-9143-8D70BFA9D929}" destId="{BBC0B7A4-E4CE-4BDF-AECF-F174DA2DFE85}" srcOrd="0" destOrd="0" parTransId="{434F4B41-7541-417D-A464-A7130C966A2B}" sibTransId="{06E38284-567B-43E4-BEBA-A54B44A84355}"/>
    <dgm:cxn modelId="{EFD10A19-184C-4F3C-A507-B4E8089A552C}" srcId="{87EEE06A-23C1-4A0F-9143-8D70BFA9D929}" destId="{B9240D79-C61F-4903-A693-44374A238087}" srcOrd="2" destOrd="0" parTransId="{09D4D584-251E-483D-896E-7FF307CFA153}" sibTransId="{13EFA3F7-5833-4F35-90F4-42FAF7BBE7EF}"/>
    <dgm:cxn modelId="{7D8EE96C-C21B-408E-9BFA-E363A246E20F}" type="presOf" srcId="{5A6CB472-AAE0-47F5-8D65-473D83C02DE8}" destId="{C1C1A49F-FC22-48AB-BB5E-CC5CD394DDBD}" srcOrd="0" destOrd="0" presId="urn:microsoft.com/office/officeart/2005/8/layout/process1"/>
    <dgm:cxn modelId="{2D8D6EDB-50D0-408A-85C4-AFC9FD051585}" type="presOf" srcId="{E6584832-A65B-4A91-AFF9-DAFCC3DAF602}" destId="{43EBCBC0-5584-4CE6-A16F-F2A0EDFA8224}" srcOrd="1" destOrd="0" presId="urn:microsoft.com/office/officeart/2005/8/layout/process1"/>
    <dgm:cxn modelId="{66136B54-31CF-4B0A-AE0A-7798772E7EC8}" type="presOf" srcId="{BBC0B7A4-E4CE-4BDF-AECF-F174DA2DFE85}" destId="{771526BC-9C5D-4D50-BB8D-5050402EFC2A}" srcOrd="0" destOrd="0" presId="urn:microsoft.com/office/officeart/2005/8/layout/process1"/>
    <dgm:cxn modelId="{410BF60B-599C-46BD-AE74-A3D555980AB2}" type="presOf" srcId="{06E38284-567B-43E4-BEBA-A54B44A84355}" destId="{7F0F296D-79C8-4B9C-A4A5-0D311F54FF29}" srcOrd="1" destOrd="0" presId="urn:microsoft.com/office/officeart/2005/8/layout/process1"/>
    <dgm:cxn modelId="{E9623A25-4753-4181-A8C8-23495ADF9AEA}" type="presOf" srcId="{87EEE06A-23C1-4A0F-9143-8D70BFA9D929}" destId="{52E6F620-FFEB-41A4-963B-EA8C50E3BB23}" srcOrd="0" destOrd="0" presId="urn:microsoft.com/office/officeart/2005/8/layout/process1"/>
    <dgm:cxn modelId="{24162787-E8A8-4EFD-BE25-845FB6E43E84}" type="presOf" srcId="{06E38284-567B-43E4-BEBA-A54B44A84355}" destId="{270E2C2E-B190-4526-B82C-1463C1BE84B4}" srcOrd="0" destOrd="0" presId="urn:microsoft.com/office/officeart/2005/8/layout/process1"/>
    <dgm:cxn modelId="{5BC5F4B5-C488-466F-BF52-446CD77F20AB}" srcId="{87EEE06A-23C1-4A0F-9143-8D70BFA9D929}" destId="{5A6CB472-AAE0-47F5-8D65-473D83C02DE8}" srcOrd="1" destOrd="0" parTransId="{D35C3312-9630-4CE7-BC9D-577265AB385F}" sibTransId="{E6584832-A65B-4A91-AFF9-DAFCC3DAF602}"/>
    <dgm:cxn modelId="{A40540F6-ECA3-48D7-A319-23F3B13A1A4F}" type="presOf" srcId="{B9240D79-C61F-4903-A693-44374A238087}" destId="{2B9179CE-5287-4637-8C80-13B22B0AC2AD}" srcOrd="0" destOrd="0" presId="urn:microsoft.com/office/officeart/2005/8/layout/process1"/>
    <dgm:cxn modelId="{9E638F40-7358-4472-96BC-6C54C3DA6B6C}" type="presOf" srcId="{E6584832-A65B-4A91-AFF9-DAFCC3DAF602}" destId="{2949F00E-807D-4F4E-8CCD-E498379A7056}" srcOrd="0" destOrd="0" presId="urn:microsoft.com/office/officeart/2005/8/layout/process1"/>
    <dgm:cxn modelId="{72E44C70-563B-4274-888C-73A2E6EB2F15}" type="presParOf" srcId="{52E6F620-FFEB-41A4-963B-EA8C50E3BB23}" destId="{771526BC-9C5D-4D50-BB8D-5050402EFC2A}" srcOrd="0" destOrd="0" presId="urn:microsoft.com/office/officeart/2005/8/layout/process1"/>
    <dgm:cxn modelId="{DA733F29-08E0-43C3-A663-EC2E1E8E0B8B}" type="presParOf" srcId="{52E6F620-FFEB-41A4-963B-EA8C50E3BB23}" destId="{270E2C2E-B190-4526-B82C-1463C1BE84B4}" srcOrd="1" destOrd="0" presId="urn:microsoft.com/office/officeart/2005/8/layout/process1"/>
    <dgm:cxn modelId="{FD29C76E-6CC8-4B09-9D27-D9C1BF237DD2}" type="presParOf" srcId="{270E2C2E-B190-4526-B82C-1463C1BE84B4}" destId="{7F0F296D-79C8-4B9C-A4A5-0D311F54FF29}" srcOrd="0" destOrd="0" presId="urn:microsoft.com/office/officeart/2005/8/layout/process1"/>
    <dgm:cxn modelId="{8DDDA074-0F32-40FE-A824-1A2FBBA45529}" type="presParOf" srcId="{52E6F620-FFEB-41A4-963B-EA8C50E3BB23}" destId="{C1C1A49F-FC22-48AB-BB5E-CC5CD394DDBD}" srcOrd="2" destOrd="0" presId="urn:microsoft.com/office/officeart/2005/8/layout/process1"/>
    <dgm:cxn modelId="{3BD4768B-7747-4943-B94E-2EF29322B218}" type="presParOf" srcId="{52E6F620-FFEB-41A4-963B-EA8C50E3BB23}" destId="{2949F00E-807D-4F4E-8CCD-E498379A7056}" srcOrd="3" destOrd="0" presId="urn:microsoft.com/office/officeart/2005/8/layout/process1"/>
    <dgm:cxn modelId="{66888E51-0689-4DBA-B18A-126095A39E45}" type="presParOf" srcId="{2949F00E-807D-4F4E-8CCD-E498379A7056}" destId="{43EBCBC0-5584-4CE6-A16F-F2A0EDFA8224}" srcOrd="0" destOrd="0" presId="urn:microsoft.com/office/officeart/2005/8/layout/process1"/>
    <dgm:cxn modelId="{19BD7B82-F4BF-440B-93AE-FA33D7B632D3}" type="presParOf" srcId="{52E6F620-FFEB-41A4-963B-EA8C50E3BB23}" destId="{2B9179CE-5287-4637-8C80-13B22B0AC2AD}" srcOrd="4" destOrd="0" presId="urn:microsoft.com/office/officeart/2005/8/layout/process1"/>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5EDA7B2-A69D-4C97-BC58-25FFA77713D2}" type="doc">
      <dgm:prSet loTypeId="urn:microsoft.com/office/officeart/2005/8/layout/cycle4" loCatId="relationship" qsTypeId="urn:microsoft.com/office/officeart/2005/8/quickstyle/simple4" qsCatId="simple" csTypeId="urn:microsoft.com/office/officeart/2005/8/colors/colorful2" csCatId="colorful" phldr="1"/>
      <dgm:spPr/>
      <dgm:t>
        <a:bodyPr/>
        <a:lstStyle/>
        <a:p>
          <a:endParaRPr lang="es-CR"/>
        </a:p>
      </dgm:t>
    </dgm:pt>
    <dgm:pt modelId="{E9F987AD-549D-4357-AC08-951D1E772ADF}">
      <dgm:prSet custT="1"/>
      <dgm:spPr/>
      <dgm:t>
        <a:bodyPr/>
        <a:lstStyle/>
        <a:p>
          <a:pPr rtl="0"/>
          <a:r>
            <a:rPr lang="es-CR" sz="1600" dirty="0" smtClean="0"/>
            <a:t>Institución de custodia</a:t>
          </a:r>
          <a:endParaRPr lang="es-CR"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408424D-22B1-4EF4-AC95-EC2C7BFB088C}" type="parTrans" cxnId="{54EC740F-3A5B-4D0B-9A2A-4CB7FBEA80EB}">
      <dgm:prSet/>
      <dgm:spPr/>
      <dgm:t>
        <a:bodyPr/>
        <a:lstStyle/>
        <a:p>
          <a:endParaRPr lang="es-CR" sz="1800"/>
        </a:p>
      </dgm:t>
    </dgm:pt>
    <dgm:pt modelId="{360F3722-0E8C-4DBA-BDA1-F576990284EA}" type="sibTrans" cxnId="{54EC740F-3A5B-4D0B-9A2A-4CB7FBEA80EB}">
      <dgm:prSet/>
      <dgm:spPr/>
      <dgm:t>
        <a:bodyPr/>
        <a:lstStyle/>
        <a:p>
          <a:endParaRPr lang="es-CR" sz="1800"/>
        </a:p>
      </dgm:t>
    </dgm:pt>
    <dgm:pt modelId="{DF504BD1-F99F-44A3-9A31-DCC55F0F60E4}">
      <dgm:prSet custT="1"/>
      <dgm:spPr/>
      <dgm:t>
        <a:bodyPr/>
        <a:lstStyle/>
        <a:p>
          <a:pPr rtl="0"/>
          <a:r>
            <a:rPr lang="es-CR" sz="1600" dirty="0" smtClean="0"/>
            <a:t>Institución de depósitos</a:t>
          </a:r>
          <a:endParaRPr lang="es-CR"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35B11E5-D508-451B-B10A-92BB6D6385C2}" type="parTrans" cxnId="{E8930A47-FD55-4C78-B40D-E2892B3D3700}">
      <dgm:prSet/>
      <dgm:spPr/>
      <dgm:t>
        <a:bodyPr/>
        <a:lstStyle/>
        <a:p>
          <a:endParaRPr lang="es-CR" sz="1800"/>
        </a:p>
      </dgm:t>
    </dgm:pt>
    <dgm:pt modelId="{05BAF551-8D7E-45D6-91C0-061F40484A74}" type="sibTrans" cxnId="{E8930A47-FD55-4C78-B40D-E2892B3D3700}">
      <dgm:prSet/>
      <dgm:spPr/>
      <dgm:t>
        <a:bodyPr/>
        <a:lstStyle/>
        <a:p>
          <a:endParaRPr lang="es-CR" sz="1800"/>
        </a:p>
      </dgm:t>
    </dgm:pt>
    <dgm:pt modelId="{0ECB0B15-ACE0-4B41-9FDE-746C4F41DFE6}">
      <dgm:prSet custT="1">
        <dgm:style>
          <a:lnRef idx="1">
            <a:schemeClr val="accent6"/>
          </a:lnRef>
          <a:fillRef idx="3">
            <a:schemeClr val="accent6"/>
          </a:fillRef>
          <a:effectRef idx="2">
            <a:schemeClr val="accent6"/>
          </a:effectRef>
          <a:fontRef idx="minor">
            <a:schemeClr val="lt1"/>
          </a:fontRef>
        </dgm:style>
      </dgm:prSet>
      <dgm:spPr/>
      <dgm:t>
        <a:bodyPr/>
        <a:lstStyle/>
        <a:p>
          <a:pPr rtl="0"/>
          <a:r>
            <a:rPr lang="es-CR" sz="1600" dirty="0" smtClean="0"/>
            <a:t>Entidad de inversión</a:t>
          </a:r>
          <a:endParaRPr lang="es-CR" sz="16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FF98BD1-87AE-4B59-AF67-FA0A0D481CC4}" type="parTrans" cxnId="{B3E6C2C7-F3E7-4A83-9308-31AF790437E0}">
      <dgm:prSet/>
      <dgm:spPr/>
      <dgm:t>
        <a:bodyPr/>
        <a:lstStyle/>
        <a:p>
          <a:endParaRPr lang="es-CR" sz="1800"/>
        </a:p>
      </dgm:t>
    </dgm:pt>
    <dgm:pt modelId="{C534FD66-1F82-4E08-9113-2AC923F425C7}" type="sibTrans" cxnId="{B3E6C2C7-F3E7-4A83-9308-31AF790437E0}">
      <dgm:prSet/>
      <dgm:spPr/>
      <dgm:t>
        <a:bodyPr/>
        <a:lstStyle/>
        <a:p>
          <a:endParaRPr lang="es-CR" sz="1800"/>
        </a:p>
      </dgm:t>
    </dgm:pt>
    <dgm:pt modelId="{849069C1-DAAF-4CF3-97A4-0229DC6CCA88}">
      <dgm:prSet custT="1"/>
      <dgm:spPr/>
      <dgm:t>
        <a:bodyPr/>
        <a:lstStyle/>
        <a:p>
          <a:pPr rtl="0"/>
          <a:r>
            <a:rPr lang="es-CR" sz="1600" dirty="0" smtClean="0"/>
            <a:t>Compañía de seguros específica</a:t>
          </a:r>
          <a:endParaRPr lang="es-CR" sz="16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B3D0EE5-7ABB-4401-B31F-C1CB9A04CDEB}" type="parTrans" cxnId="{ADBC96D9-09CB-47BD-B2C9-63A071C1F92B}">
      <dgm:prSet/>
      <dgm:spPr/>
      <dgm:t>
        <a:bodyPr/>
        <a:lstStyle/>
        <a:p>
          <a:endParaRPr lang="es-CR" sz="1800"/>
        </a:p>
      </dgm:t>
    </dgm:pt>
    <dgm:pt modelId="{858BE653-4219-46D4-97E3-7999714C29FC}" type="sibTrans" cxnId="{ADBC96D9-09CB-47BD-B2C9-63A071C1F92B}">
      <dgm:prSet/>
      <dgm:spPr/>
      <dgm:t>
        <a:bodyPr/>
        <a:lstStyle/>
        <a:p>
          <a:endParaRPr lang="es-CR" sz="1800"/>
        </a:p>
      </dgm:t>
    </dgm:pt>
    <dgm:pt modelId="{502B823C-AFA1-4D04-9836-63C4F1B87F30}" type="pres">
      <dgm:prSet presAssocID="{C5EDA7B2-A69D-4C97-BC58-25FFA77713D2}" presName="cycleMatrixDiagram" presStyleCnt="0">
        <dgm:presLayoutVars>
          <dgm:chMax val="1"/>
          <dgm:dir/>
          <dgm:animLvl val="lvl"/>
          <dgm:resizeHandles val="exact"/>
        </dgm:presLayoutVars>
      </dgm:prSet>
      <dgm:spPr/>
      <dgm:t>
        <a:bodyPr/>
        <a:lstStyle/>
        <a:p>
          <a:endParaRPr lang="es-CR"/>
        </a:p>
      </dgm:t>
    </dgm:pt>
    <dgm:pt modelId="{8BB80964-E590-4735-94B6-42B85E8E30F4}" type="pres">
      <dgm:prSet presAssocID="{C5EDA7B2-A69D-4C97-BC58-25FFA77713D2}" presName="children" presStyleCnt="0"/>
      <dgm:spPr/>
      <dgm:t>
        <a:bodyPr/>
        <a:lstStyle/>
        <a:p>
          <a:endParaRPr lang="es-CR"/>
        </a:p>
      </dgm:t>
    </dgm:pt>
    <dgm:pt modelId="{769E9392-55AE-4A9E-8A38-8D41F2A1A0F1}" type="pres">
      <dgm:prSet presAssocID="{C5EDA7B2-A69D-4C97-BC58-25FFA77713D2}" presName="childPlaceholder" presStyleCnt="0"/>
      <dgm:spPr/>
      <dgm:t>
        <a:bodyPr/>
        <a:lstStyle/>
        <a:p>
          <a:endParaRPr lang="es-CR"/>
        </a:p>
      </dgm:t>
    </dgm:pt>
    <dgm:pt modelId="{46504D75-9194-452A-A2CD-9161B120335F}" type="pres">
      <dgm:prSet presAssocID="{C5EDA7B2-A69D-4C97-BC58-25FFA77713D2}" presName="circle" presStyleCnt="0"/>
      <dgm:spPr/>
      <dgm:t>
        <a:bodyPr/>
        <a:lstStyle/>
        <a:p>
          <a:endParaRPr lang="es-CR"/>
        </a:p>
      </dgm:t>
    </dgm:pt>
    <dgm:pt modelId="{6CF900CB-CD7A-4D93-A97F-16D61DE70B11}" type="pres">
      <dgm:prSet presAssocID="{C5EDA7B2-A69D-4C97-BC58-25FFA77713D2}" presName="quadrant1" presStyleLbl="node1" presStyleIdx="0" presStyleCnt="4">
        <dgm:presLayoutVars>
          <dgm:chMax val="1"/>
          <dgm:bulletEnabled val="1"/>
        </dgm:presLayoutVars>
      </dgm:prSet>
      <dgm:spPr/>
      <dgm:t>
        <a:bodyPr/>
        <a:lstStyle/>
        <a:p>
          <a:endParaRPr lang="es-CR"/>
        </a:p>
      </dgm:t>
    </dgm:pt>
    <dgm:pt modelId="{3328EE89-FD8C-4268-B882-7A266AAF5BB1}" type="pres">
      <dgm:prSet presAssocID="{C5EDA7B2-A69D-4C97-BC58-25FFA77713D2}" presName="quadrant2" presStyleLbl="node1" presStyleIdx="1" presStyleCnt="4">
        <dgm:presLayoutVars>
          <dgm:chMax val="1"/>
          <dgm:bulletEnabled val="1"/>
        </dgm:presLayoutVars>
      </dgm:prSet>
      <dgm:spPr/>
      <dgm:t>
        <a:bodyPr/>
        <a:lstStyle/>
        <a:p>
          <a:endParaRPr lang="es-CR"/>
        </a:p>
      </dgm:t>
    </dgm:pt>
    <dgm:pt modelId="{44930338-FBA6-4C1F-8C69-D0918D0285D6}" type="pres">
      <dgm:prSet presAssocID="{C5EDA7B2-A69D-4C97-BC58-25FFA77713D2}" presName="quadrant3" presStyleLbl="node1" presStyleIdx="2" presStyleCnt="4">
        <dgm:presLayoutVars>
          <dgm:chMax val="1"/>
          <dgm:bulletEnabled val="1"/>
        </dgm:presLayoutVars>
      </dgm:prSet>
      <dgm:spPr/>
      <dgm:t>
        <a:bodyPr/>
        <a:lstStyle/>
        <a:p>
          <a:endParaRPr lang="es-CR"/>
        </a:p>
      </dgm:t>
    </dgm:pt>
    <dgm:pt modelId="{E1733E7A-4AB7-4A13-BE79-E9233AE4BA3D}" type="pres">
      <dgm:prSet presAssocID="{C5EDA7B2-A69D-4C97-BC58-25FFA77713D2}" presName="quadrant4" presStyleLbl="node1" presStyleIdx="3" presStyleCnt="4">
        <dgm:presLayoutVars>
          <dgm:chMax val="1"/>
          <dgm:bulletEnabled val="1"/>
        </dgm:presLayoutVars>
      </dgm:prSet>
      <dgm:spPr/>
      <dgm:t>
        <a:bodyPr/>
        <a:lstStyle/>
        <a:p>
          <a:endParaRPr lang="es-CR"/>
        </a:p>
      </dgm:t>
    </dgm:pt>
    <dgm:pt modelId="{399F74A0-9B32-4157-8306-D0965431C8BE}" type="pres">
      <dgm:prSet presAssocID="{C5EDA7B2-A69D-4C97-BC58-25FFA77713D2}" presName="quadrantPlaceholder" presStyleCnt="0"/>
      <dgm:spPr/>
      <dgm:t>
        <a:bodyPr/>
        <a:lstStyle/>
        <a:p>
          <a:endParaRPr lang="es-CR"/>
        </a:p>
      </dgm:t>
    </dgm:pt>
    <dgm:pt modelId="{F285FEB5-F5D7-41CB-BDE2-B99914FE8C50}" type="pres">
      <dgm:prSet presAssocID="{C5EDA7B2-A69D-4C97-BC58-25FFA77713D2}" presName="center1" presStyleLbl="fgShp" presStyleIdx="0" presStyleCnt="2"/>
      <dgm:spPr/>
      <dgm:t>
        <a:bodyPr/>
        <a:lstStyle/>
        <a:p>
          <a:endParaRPr lang="es-CR"/>
        </a:p>
      </dgm:t>
    </dgm:pt>
    <dgm:pt modelId="{AA259319-D381-47F6-A073-1098289F85C2}" type="pres">
      <dgm:prSet presAssocID="{C5EDA7B2-A69D-4C97-BC58-25FFA77713D2}" presName="center2" presStyleLbl="fgShp" presStyleIdx="1" presStyleCnt="2"/>
      <dgm:spPr/>
      <dgm:t>
        <a:bodyPr/>
        <a:lstStyle/>
        <a:p>
          <a:endParaRPr lang="es-CR"/>
        </a:p>
      </dgm:t>
    </dgm:pt>
  </dgm:ptLst>
  <dgm:cxnLst>
    <dgm:cxn modelId="{ADBC96D9-09CB-47BD-B2C9-63A071C1F92B}" srcId="{C5EDA7B2-A69D-4C97-BC58-25FFA77713D2}" destId="{849069C1-DAAF-4CF3-97A4-0229DC6CCA88}" srcOrd="3" destOrd="0" parTransId="{1B3D0EE5-7ABB-4401-B31F-C1CB9A04CDEB}" sibTransId="{858BE653-4219-46D4-97E3-7999714C29FC}"/>
    <dgm:cxn modelId="{B3E6C2C7-F3E7-4A83-9308-31AF790437E0}" srcId="{C5EDA7B2-A69D-4C97-BC58-25FFA77713D2}" destId="{0ECB0B15-ACE0-4B41-9FDE-746C4F41DFE6}" srcOrd="2" destOrd="0" parTransId="{9FF98BD1-87AE-4B59-AF67-FA0A0D481CC4}" sibTransId="{C534FD66-1F82-4E08-9113-2AC923F425C7}"/>
    <dgm:cxn modelId="{5DEC2B74-7CF3-4D02-A130-7109C5CA3243}" type="presOf" srcId="{E9F987AD-549D-4357-AC08-951D1E772ADF}" destId="{6CF900CB-CD7A-4D93-A97F-16D61DE70B11}" srcOrd="0" destOrd="0" presId="urn:microsoft.com/office/officeart/2005/8/layout/cycle4"/>
    <dgm:cxn modelId="{5D6FD67D-D722-46FC-871B-DC1EA005E7E8}" type="presOf" srcId="{849069C1-DAAF-4CF3-97A4-0229DC6CCA88}" destId="{E1733E7A-4AB7-4A13-BE79-E9233AE4BA3D}" srcOrd="0" destOrd="0" presId="urn:microsoft.com/office/officeart/2005/8/layout/cycle4"/>
    <dgm:cxn modelId="{67030BFA-35AA-4E6C-9E47-A9EDDCF47312}" type="presOf" srcId="{C5EDA7B2-A69D-4C97-BC58-25FFA77713D2}" destId="{502B823C-AFA1-4D04-9836-63C4F1B87F30}" srcOrd="0" destOrd="0" presId="urn:microsoft.com/office/officeart/2005/8/layout/cycle4"/>
    <dgm:cxn modelId="{A94E84B9-5B45-4009-8D0A-2A90F0315AF6}" type="presOf" srcId="{0ECB0B15-ACE0-4B41-9FDE-746C4F41DFE6}" destId="{44930338-FBA6-4C1F-8C69-D0918D0285D6}" srcOrd="0" destOrd="0" presId="urn:microsoft.com/office/officeart/2005/8/layout/cycle4"/>
    <dgm:cxn modelId="{E8930A47-FD55-4C78-B40D-E2892B3D3700}" srcId="{C5EDA7B2-A69D-4C97-BC58-25FFA77713D2}" destId="{DF504BD1-F99F-44A3-9A31-DCC55F0F60E4}" srcOrd="1" destOrd="0" parTransId="{335B11E5-D508-451B-B10A-92BB6D6385C2}" sibTransId="{05BAF551-8D7E-45D6-91C0-061F40484A74}"/>
    <dgm:cxn modelId="{5B032362-DD1D-41B7-860A-73587DEB1CC4}" type="presOf" srcId="{DF504BD1-F99F-44A3-9A31-DCC55F0F60E4}" destId="{3328EE89-FD8C-4268-B882-7A266AAF5BB1}" srcOrd="0" destOrd="0" presId="urn:microsoft.com/office/officeart/2005/8/layout/cycle4"/>
    <dgm:cxn modelId="{54EC740F-3A5B-4D0B-9A2A-4CB7FBEA80EB}" srcId="{C5EDA7B2-A69D-4C97-BC58-25FFA77713D2}" destId="{E9F987AD-549D-4357-AC08-951D1E772ADF}" srcOrd="0" destOrd="0" parTransId="{C408424D-22B1-4EF4-AC95-EC2C7BFB088C}" sibTransId="{360F3722-0E8C-4DBA-BDA1-F576990284EA}"/>
    <dgm:cxn modelId="{0838C204-0AE3-452C-BCC2-518C6CEBAEBF}" type="presParOf" srcId="{502B823C-AFA1-4D04-9836-63C4F1B87F30}" destId="{8BB80964-E590-4735-94B6-42B85E8E30F4}" srcOrd="0" destOrd="0" presId="urn:microsoft.com/office/officeart/2005/8/layout/cycle4"/>
    <dgm:cxn modelId="{BAE5E95F-3786-4A96-9B37-C270C88B15AD}" type="presParOf" srcId="{8BB80964-E590-4735-94B6-42B85E8E30F4}" destId="{769E9392-55AE-4A9E-8A38-8D41F2A1A0F1}" srcOrd="0" destOrd="0" presId="urn:microsoft.com/office/officeart/2005/8/layout/cycle4"/>
    <dgm:cxn modelId="{FFA4B2A1-91C5-4D41-B34B-C23903717A2F}" type="presParOf" srcId="{502B823C-AFA1-4D04-9836-63C4F1B87F30}" destId="{46504D75-9194-452A-A2CD-9161B120335F}" srcOrd="1" destOrd="0" presId="urn:microsoft.com/office/officeart/2005/8/layout/cycle4"/>
    <dgm:cxn modelId="{6703F1BC-E651-46C4-BC0B-C04B4DEC8B3B}" type="presParOf" srcId="{46504D75-9194-452A-A2CD-9161B120335F}" destId="{6CF900CB-CD7A-4D93-A97F-16D61DE70B11}" srcOrd="0" destOrd="0" presId="urn:microsoft.com/office/officeart/2005/8/layout/cycle4"/>
    <dgm:cxn modelId="{92D1363C-BCA5-4C71-82E8-4CC695EAF28E}" type="presParOf" srcId="{46504D75-9194-452A-A2CD-9161B120335F}" destId="{3328EE89-FD8C-4268-B882-7A266AAF5BB1}" srcOrd="1" destOrd="0" presId="urn:microsoft.com/office/officeart/2005/8/layout/cycle4"/>
    <dgm:cxn modelId="{7CC9DE55-E027-4347-A90D-D74330E108E5}" type="presParOf" srcId="{46504D75-9194-452A-A2CD-9161B120335F}" destId="{44930338-FBA6-4C1F-8C69-D0918D0285D6}" srcOrd="2" destOrd="0" presId="urn:microsoft.com/office/officeart/2005/8/layout/cycle4"/>
    <dgm:cxn modelId="{FB388BB5-9489-4A77-8E42-A563A12131C1}" type="presParOf" srcId="{46504D75-9194-452A-A2CD-9161B120335F}" destId="{E1733E7A-4AB7-4A13-BE79-E9233AE4BA3D}" srcOrd="3" destOrd="0" presId="urn:microsoft.com/office/officeart/2005/8/layout/cycle4"/>
    <dgm:cxn modelId="{8B25278D-B55D-4E98-896C-2E89D882FB33}" type="presParOf" srcId="{46504D75-9194-452A-A2CD-9161B120335F}" destId="{399F74A0-9B32-4157-8306-D0965431C8BE}" srcOrd="4" destOrd="0" presId="urn:microsoft.com/office/officeart/2005/8/layout/cycle4"/>
    <dgm:cxn modelId="{A2ED1809-EE91-46CF-ABB9-CEF28C05C5A3}" type="presParOf" srcId="{502B823C-AFA1-4D04-9836-63C4F1B87F30}" destId="{F285FEB5-F5D7-41CB-BDE2-B99914FE8C50}" srcOrd="2" destOrd="0" presId="urn:microsoft.com/office/officeart/2005/8/layout/cycle4"/>
    <dgm:cxn modelId="{79EF5E8F-4EED-4340-821E-3C61B0989979}" type="presParOf" srcId="{502B823C-AFA1-4D04-9836-63C4F1B87F30}" destId="{AA259319-D381-47F6-A073-1098289F85C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ACD9B9A-2AE1-4476-A416-4A17DEFF6CAB}" type="doc">
      <dgm:prSet loTypeId="urn:microsoft.com/office/officeart/2005/8/layout/venn1" loCatId="relationship" qsTypeId="urn:microsoft.com/office/officeart/2005/8/quickstyle/simple4" qsCatId="simple" csTypeId="urn:microsoft.com/office/officeart/2005/8/colors/accent2_1" csCatId="accent2"/>
      <dgm:spPr/>
      <dgm:t>
        <a:bodyPr/>
        <a:lstStyle/>
        <a:p>
          <a:endParaRPr lang="es-CR"/>
        </a:p>
      </dgm:t>
    </dgm:pt>
    <dgm:pt modelId="{A67605B6-9208-4489-A9B0-7919915F5DB9}">
      <dgm:prSet custT="1"/>
      <dgm:spPr/>
      <dgm:t>
        <a:bodyPr/>
        <a:lstStyle/>
        <a:p>
          <a:pPr rtl="0"/>
          <a:r>
            <a:rPr lang="es-CR" sz="2400" b="1" dirty="0" smtClean="0">
              <a:solidFill>
                <a:schemeClr val="accent1">
                  <a:lumMod val="50000"/>
                </a:schemeClr>
              </a:solidFill>
            </a:rPr>
            <a:t>FATCA</a:t>
          </a:r>
          <a:endParaRPr lang="es-CR" sz="2400" b="1" dirty="0">
            <a:solidFill>
              <a:schemeClr val="accent1">
                <a:lumMod val="50000"/>
              </a:schemeClr>
            </a:solidFill>
          </a:endParaRPr>
        </a:p>
      </dgm:t>
    </dgm:pt>
    <dgm:pt modelId="{25923C15-3C3E-4C25-9270-CE47F587909E}" type="parTrans" cxnId="{D607FC59-77F1-4D10-B72D-CF393AA7D986}">
      <dgm:prSet/>
      <dgm:spPr/>
      <dgm:t>
        <a:bodyPr/>
        <a:lstStyle/>
        <a:p>
          <a:endParaRPr lang="es-CR" b="0"/>
        </a:p>
      </dgm:t>
    </dgm:pt>
    <dgm:pt modelId="{26D0C043-39BC-4F2A-84A1-6C2ACFDD874D}" type="sibTrans" cxnId="{D607FC59-77F1-4D10-B72D-CF393AA7D986}">
      <dgm:prSet/>
      <dgm:spPr/>
      <dgm:t>
        <a:bodyPr/>
        <a:lstStyle/>
        <a:p>
          <a:endParaRPr lang="es-CR" b="0"/>
        </a:p>
      </dgm:t>
    </dgm:pt>
    <dgm:pt modelId="{8E522819-DBD2-4ABF-8C48-4218268B6118}" type="pres">
      <dgm:prSet presAssocID="{0ACD9B9A-2AE1-4476-A416-4A17DEFF6CAB}" presName="compositeShape" presStyleCnt="0">
        <dgm:presLayoutVars>
          <dgm:chMax val="7"/>
          <dgm:dir/>
          <dgm:resizeHandles val="exact"/>
        </dgm:presLayoutVars>
      </dgm:prSet>
      <dgm:spPr/>
      <dgm:t>
        <a:bodyPr/>
        <a:lstStyle/>
        <a:p>
          <a:endParaRPr lang="es-CR"/>
        </a:p>
      </dgm:t>
    </dgm:pt>
    <dgm:pt modelId="{14C998E3-A472-40C6-8B09-D33C6CF27AF9}" type="pres">
      <dgm:prSet presAssocID="{A67605B6-9208-4489-A9B0-7919915F5DB9}" presName="circ1TxSh" presStyleLbl="vennNode1" presStyleIdx="0" presStyleCnt="1"/>
      <dgm:spPr/>
      <dgm:t>
        <a:bodyPr/>
        <a:lstStyle/>
        <a:p>
          <a:endParaRPr lang="es-CR"/>
        </a:p>
      </dgm:t>
    </dgm:pt>
  </dgm:ptLst>
  <dgm:cxnLst>
    <dgm:cxn modelId="{35834B4E-384E-4AFE-8C55-B3104877709C}" type="presOf" srcId="{A67605B6-9208-4489-A9B0-7919915F5DB9}" destId="{14C998E3-A472-40C6-8B09-D33C6CF27AF9}" srcOrd="0" destOrd="0" presId="urn:microsoft.com/office/officeart/2005/8/layout/venn1"/>
    <dgm:cxn modelId="{6E75FB7B-9BBD-4E1F-9375-CAA3CA1B3A8F}" type="presOf" srcId="{0ACD9B9A-2AE1-4476-A416-4A17DEFF6CAB}" destId="{8E522819-DBD2-4ABF-8C48-4218268B6118}" srcOrd="0" destOrd="0" presId="urn:microsoft.com/office/officeart/2005/8/layout/venn1"/>
    <dgm:cxn modelId="{D607FC59-77F1-4D10-B72D-CF393AA7D986}" srcId="{0ACD9B9A-2AE1-4476-A416-4A17DEFF6CAB}" destId="{A67605B6-9208-4489-A9B0-7919915F5DB9}" srcOrd="0" destOrd="0" parTransId="{25923C15-3C3E-4C25-9270-CE47F587909E}" sibTransId="{26D0C043-39BC-4F2A-84A1-6C2ACFDD874D}"/>
    <dgm:cxn modelId="{46CD0EBF-D857-4FF0-9F73-E73058A2C6EA}" type="presParOf" srcId="{8E522819-DBD2-4ABF-8C48-4218268B6118}" destId="{14C998E3-A472-40C6-8B09-D33C6CF27AF9}" srcOrd="0"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5EDA7B2-A69D-4C97-BC58-25FFA77713D2}" type="doc">
      <dgm:prSet loTypeId="urn:microsoft.com/office/officeart/2005/8/layout/cycle4" loCatId="relationship" qsTypeId="urn:microsoft.com/office/officeart/2005/8/quickstyle/simple4" qsCatId="simple" csTypeId="urn:microsoft.com/office/officeart/2005/8/colors/colorful2" csCatId="colorful" phldr="1"/>
      <dgm:spPr/>
      <dgm:t>
        <a:bodyPr/>
        <a:lstStyle/>
        <a:p>
          <a:endParaRPr lang="es-CR"/>
        </a:p>
      </dgm:t>
    </dgm:pt>
    <dgm:pt modelId="{E9F987AD-549D-4357-AC08-951D1E772ADF}">
      <dgm:prSet custT="1"/>
      <dgm:spPr/>
      <dgm:t>
        <a:bodyPr/>
        <a:lstStyle/>
        <a:p>
          <a:pPr rtl="0"/>
          <a:r>
            <a:rPr lang="es-CR" sz="1600" dirty="0" smtClean="0"/>
            <a:t>Institución de custodia</a:t>
          </a:r>
          <a:endParaRPr lang="es-CR"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408424D-22B1-4EF4-AC95-EC2C7BFB088C}" type="parTrans" cxnId="{54EC740F-3A5B-4D0B-9A2A-4CB7FBEA80EB}">
      <dgm:prSet/>
      <dgm:spPr/>
      <dgm:t>
        <a:bodyPr/>
        <a:lstStyle/>
        <a:p>
          <a:endParaRPr lang="es-CR" sz="1800"/>
        </a:p>
      </dgm:t>
    </dgm:pt>
    <dgm:pt modelId="{360F3722-0E8C-4DBA-BDA1-F576990284EA}" type="sibTrans" cxnId="{54EC740F-3A5B-4D0B-9A2A-4CB7FBEA80EB}">
      <dgm:prSet/>
      <dgm:spPr/>
      <dgm:t>
        <a:bodyPr/>
        <a:lstStyle/>
        <a:p>
          <a:endParaRPr lang="es-CR" sz="1800"/>
        </a:p>
      </dgm:t>
    </dgm:pt>
    <dgm:pt modelId="{DF504BD1-F99F-44A3-9A31-DCC55F0F60E4}">
      <dgm:prSet custT="1"/>
      <dgm:spPr/>
      <dgm:t>
        <a:bodyPr/>
        <a:lstStyle/>
        <a:p>
          <a:pPr rtl="0"/>
          <a:r>
            <a:rPr lang="es-CR" sz="1600" dirty="0" smtClean="0"/>
            <a:t>Institución de depósitos</a:t>
          </a:r>
          <a:endParaRPr lang="es-CR"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35B11E5-D508-451B-B10A-92BB6D6385C2}" type="parTrans" cxnId="{E8930A47-FD55-4C78-B40D-E2892B3D3700}">
      <dgm:prSet/>
      <dgm:spPr/>
      <dgm:t>
        <a:bodyPr/>
        <a:lstStyle/>
        <a:p>
          <a:endParaRPr lang="es-CR" sz="1800"/>
        </a:p>
      </dgm:t>
    </dgm:pt>
    <dgm:pt modelId="{05BAF551-8D7E-45D6-91C0-061F40484A74}" type="sibTrans" cxnId="{E8930A47-FD55-4C78-B40D-E2892B3D3700}">
      <dgm:prSet/>
      <dgm:spPr/>
      <dgm:t>
        <a:bodyPr/>
        <a:lstStyle/>
        <a:p>
          <a:endParaRPr lang="es-CR" sz="1800"/>
        </a:p>
      </dgm:t>
    </dgm:pt>
    <dgm:pt modelId="{0ECB0B15-ACE0-4B41-9FDE-746C4F41DFE6}">
      <dgm:prSet custT="1"/>
      <dgm:spPr/>
      <dgm:t>
        <a:bodyPr/>
        <a:lstStyle/>
        <a:p>
          <a:pPr rtl="0"/>
          <a:r>
            <a:rPr lang="es-CR" sz="1600" dirty="0" smtClean="0"/>
            <a:t>Entidad de inversión</a:t>
          </a:r>
          <a:endParaRPr lang="es-CR" sz="16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FF98BD1-87AE-4B59-AF67-FA0A0D481CC4}" type="parTrans" cxnId="{B3E6C2C7-F3E7-4A83-9308-31AF790437E0}">
      <dgm:prSet/>
      <dgm:spPr/>
      <dgm:t>
        <a:bodyPr/>
        <a:lstStyle/>
        <a:p>
          <a:endParaRPr lang="es-CR" sz="1800"/>
        </a:p>
      </dgm:t>
    </dgm:pt>
    <dgm:pt modelId="{C534FD66-1F82-4E08-9113-2AC923F425C7}" type="sibTrans" cxnId="{B3E6C2C7-F3E7-4A83-9308-31AF790437E0}">
      <dgm:prSet/>
      <dgm:spPr/>
      <dgm:t>
        <a:bodyPr/>
        <a:lstStyle/>
        <a:p>
          <a:endParaRPr lang="es-CR" sz="1800"/>
        </a:p>
      </dgm:t>
    </dgm:pt>
    <dgm:pt modelId="{849069C1-DAAF-4CF3-97A4-0229DC6CCA88}">
      <dgm:prSet custT="1">
        <dgm:style>
          <a:lnRef idx="1">
            <a:schemeClr val="accent6"/>
          </a:lnRef>
          <a:fillRef idx="3">
            <a:schemeClr val="accent6"/>
          </a:fillRef>
          <a:effectRef idx="2">
            <a:schemeClr val="accent6"/>
          </a:effectRef>
          <a:fontRef idx="minor">
            <a:schemeClr val="lt1"/>
          </a:fontRef>
        </dgm:style>
      </dgm:prSet>
      <dgm:spPr/>
      <dgm:t>
        <a:bodyPr/>
        <a:lstStyle/>
        <a:p>
          <a:pPr rtl="0"/>
          <a:r>
            <a:rPr lang="es-CR" sz="1600" dirty="0" smtClean="0"/>
            <a:t>Compañía de seguros específica</a:t>
          </a:r>
          <a:endParaRPr lang="es-CR" sz="16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B3D0EE5-7ABB-4401-B31F-C1CB9A04CDEB}" type="parTrans" cxnId="{ADBC96D9-09CB-47BD-B2C9-63A071C1F92B}">
      <dgm:prSet/>
      <dgm:spPr/>
      <dgm:t>
        <a:bodyPr/>
        <a:lstStyle/>
        <a:p>
          <a:endParaRPr lang="es-CR" sz="1800"/>
        </a:p>
      </dgm:t>
    </dgm:pt>
    <dgm:pt modelId="{858BE653-4219-46D4-97E3-7999714C29FC}" type="sibTrans" cxnId="{ADBC96D9-09CB-47BD-B2C9-63A071C1F92B}">
      <dgm:prSet/>
      <dgm:spPr/>
      <dgm:t>
        <a:bodyPr/>
        <a:lstStyle/>
        <a:p>
          <a:endParaRPr lang="es-CR" sz="1800"/>
        </a:p>
      </dgm:t>
    </dgm:pt>
    <dgm:pt modelId="{502B823C-AFA1-4D04-9836-63C4F1B87F30}" type="pres">
      <dgm:prSet presAssocID="{C5EDA7B2-A69D-4C97-BC58-25FFA77713D2}" presName="cycleMatrixDiagram" presStyleCnt="0">
        <dgm:presLayoutVars>
          <dgm:chMax val="1"/>
          <dgm:dir/>
          <dgm:animLvl val="lvl"/>
          <dgm:resizeHandles val="exact"/>
        </dgm:presLayoutVars>
      </dgm:prSet>
      <dgm:spPr/>
      <dgm:t>
        <a:bodyPr/>
        <a:lstStyle/>
        <a:p>
          <a:endParaRPr lang="es-CR"/>
        </a:p>
      </dgm:t>
    </dgm:pt>
    <dgm:pt modelId="{8BB80964-E590-4735-94B6-42B85E8E30F4}" type="pres">
      <dgm:prSet presAssocID="{C5EDA7B2-A69D-4C97-BC58-25FFA77713D2}" presName="children" presStyleCnt="0"/>
      <dgm:spPr/>
      <dgm:t>
        <a:bodyPr/>
        <a:lstStyle/>
        <a:p>
          <a:endParaRPr lang="es-CR"/>
        </a:p>
      </dgm:t>
    </dgm:pt>
    <dgm:pt modelId="{769E9392-55AE-4A9E-8A38-8D41F2A1A0F1}" type="pres">
      <dgm:prSet presAssocID="{C5EDA7B2-A69D-4C97-BC58-25FFA77713D2}" presName="childPlaceholder" presStyleCnt="0"/>
      <dgm:spPr/>
      <dgm:t>
        <a:bodyPr/>
        <a:lstStyle/>
        <a:p>
          <a:endParaRPr lang="es-CR"/>
        </a:p>
      </dgm:t>
    </dgm:pt>
    <dgm:pt modelId="{46504D75-9194-452A-A2CD-9161B120335F}" type="pres">
      <dgm:prSet presAssocID="{C5EDA7B2-A69D-4C97-BC58-25FFA77713D2}" presName="circle" presStyleCnt="0"/>
      <dgm:spPr/>
      <dgm:t>
        <a:bodyPr/>
        <a:lstStyle/>
        <a:p>
          <a:endParaRPr lang="es-CR"/>
        </a:p>
      </dgm:t>
    </dgm:pt>
    <dgm:pt modelId="{6CF900CB-CD7A-4D93-A97F-16D61DE70B11}" type="pres">
      <dgm:prSet presAssocID="{C5EDA7B2-A69D-4C97-BC58-25FFA77713D2}" presName="quadrant1" presStyleLbl="node1" presStyleIdx="0" presStyleCnt="4">
        <dgm:presLayoutVars>
          <dgm:chMax val="1"/>
          <dgm:bulletEnabled val="1"/>
        </dgm:presLayoutVars>
      </dgm:prSet>
      <dgm:spPr/>
      <dgm:t>
        <a:bodyPr/>
        <a:lstStyle/>
        <a:p>
          <a:endParaRPr lang="es-CR"/>
        </a:p>
      </dgm:t>
    </dgm:pt>
    <dgm:pt modelId="{3328EE89-FD8C-4268-B882-7A266AAF5BB1}" type="pres">
      <dgm:prSet presAssocID="{C5EDA7B2-A69D-4C97-BC58-25FFA77713D2}" presName="quadrant2" presStyleLbl="node1" presStyleIdx="1" presStyleCnt="4">
        <dgm:presLayoutVars>
          <dgm:chMax val="1"/>
          <dgm:bulletEnabled val="1"/>
        </dgm:presLayoutVars>
      </dgm:prSet>
      <dgm:spPr/>
      <dgm:t>
        <a:bodyPr/>
        <a:lstStyle/>
        <a:p>
          <a:endParaRPr lang="es-CR"/>
        </a:p>
      </dgm:t>
    </dgm:pt>
    <dgm:pt modelId="{44930338-FBA6-4C1F-8C69-D0918D0285D6}" type="pres">
      <dgm:prSet presAssocID="{C5EDA7B2-A69D-4C97-BC58-25FFA77713D2}" presName="quadrant3" presStyleLbl="node1" presStyleIdx="2" presStyleCnt="4">
        <dgm:presLayoutVars>
          <dgm:chMax val="1"/>
          <dgm:bulletEnabled val="1"/>
        </dgm:presLayoutVars>
      </dgm:prSet>
      <dgm:spPr/>
      <dgm:t>
        <a:bodyPr/>
        <a:lstStyle/>
        <a:p>
          <a:endParaRPr lang="es-CR"/>
        </a:p>
      </dgm:t>
    </dgm:pt>
    <dgm:pt modelId="{E1733E7A-4AB7-4A13-BE79-E9233AE4BA3D}" type="pres">
      <dgm:prSet presAssocID="{C5EDA7B2-A69D-4C97-BC58-25FFA77713D2}" presName="quadrant4" presStyleLbl="node1" presStyleIdx="3" presStyleCnt="4">
        <dgm:presLayoutVars>
          <dgm:chMax val="1"/>
          <dgm:bulletEnabled val="1"/>
        </dgm:presLayoutVars>
      </dgm:prSet>
      <dgm:spPr/>
      <dgm:t>
        <a:bodyPr/>
        <a:lstStyle/>
        <a:p>
          <a:endParaRPr lang="es-CR"/>
        </a:p>
      </dgm:t>
    </dgm:pt>
    <dgm:pt modelId="{399F74A0-9B32-4157-8306-D0965431C8BE}" type="pres">
      <dgm:prSet presAssocID="{C5EDA7B2-A69D-4C97-BC58-25FFA77713D2}" presName="quadrantPlaceholder" presStyleCnt="0"/>
      <dgm:spPr/>
      <dgm:t>
        <a:bodyPr/>
        <a:lstStyle/>
        <a:p>
          <a:endParaRPr lang="es-CR"/>
        </a:p>
      </dgm:t>
    </dgm:pt>
    <dgm:pt modelId="{F285FEB5-F5D7-41CB-BDE2-B99914FE8C50}" type="pres">
      <dgm:prSet presAssocID="{C5EDA7B2-A69D-4C97-BC58-25FFA77713D2}" presName="center1" presStyleLbl="fgShp" presStyleIdx="0" presStyleCnt="2"/>
      <dgm:spPr/>
      <dgm:t>
        <a:bodyPr/>
        <a:lstStyle/>
        <a:p>
          <a:endParaRPr lang="es-CR"/>
        </a:p>
      </dgm:t>
    </dgm:pt>
    <dgm:pt modelId="{AA259319-D381-47F6-A073-1098289F85C2}" type="pres">
      <dgm:prSet presAssocID="{C5EDA7B2-A69D-4C97-BC58-25FFA77713D2}" presName="center2" presStyleLbl="fgShp" presStyleIdx="1" presStyleCnt="2"/>
      <dgm:spPr/>
      <dgm:t>
        <a:bodyPr/>
        <a:lstStyle/>
        <a:p>
          <a:endParaRPr lang="es-CR"/>
        </a:p>
      </dgm:t>
    </dgm:pt>
  </dgm:ptLst>
  <dgm:cxnLst>
    <dgm:cxn modelId="{5728FD38-F0B9-4B2F-99F6-0BA0D15B918E}" type="presOf" srcId="{C5EDA7B2-A69D-4C97-BC58-25FFA77713D2}" destId="{502B823C-AFA1-4D04-9836-63C4F1B87F30}" srcOrd="0" destOrd="0" presId="urn:microsoft.com/office/officeart/2005/8/layout/cycle4"/>
    <dgm:cxn modelId="{54EC740F-3A5B-4D0B-9A2A-4CB7FBEA80EB}" srcId="{C5EDA7B2-A69D-4C97-BC58-25FFA77713D2}" destId="{E9F987AD-549D-4357-AC08-951D1E772ADF}" srcOrd="0" destOrd="0" parTransId="{C408424D-22B1-4EF4-AC95-EC2C7BFB088C}" sibTransId="{360F3722-0E8C-4DBA-BDA1-F576990284EA}"/>
    <dgm:cxn modelId="{7C69273F-BD90-42E6-A4E5-2DC34062C4F2}" type="presOf" srcId="{DF504BD1-F99F-44A3-9A31-DCC55F0F60E4}" destId="{3328EE89-FD8C-4268-B882-7A266AAF5BB1}" srcOrd="0" destOrd="0" presId="urn:microsoft.com/office/officeart/2005/8/layout/cycle4"/>
    <dgm:cxn modelId="{6F33C818-092B-4922-9252-000CB25795ED}" type="presOf" srcId="{0ECB0B15-ACE0-4B41-9FDE-746C4F41DFE6}" destId="{44930338-FBA6-4C1F-8C69-D0918D0285D6}" srcOrd="0" destOrd="0" presId="urn:microsoft.com/office/officeart/2005/8/layout/cycle4"/>
    <dgm:cxn modelId="{ADBC96D9-09CB-47BD-B2C9-63A071C1F92B}" srcId="{C5EDA7B2-A69D-4C97-BC58-25FFA77713D2}" destId="{849069C1-DAAF-4CF3-97A4-0229DC6CCA88}" srcOrd="3" destOrd="0" parTransId="{1B3D0EE5-7ABB-4401-B31F-C1CB9A04CDEB}" sibTransId="{858BE653-4219-46D4-97E3-7999714C29FC}"/>
    <dgm:cxn modelId="{041EA502-86A2-403B-9015-DE4CB255E8F7}" type="presOf" srcId="{849069C1-DAAF-4CF3-97A4-0229DC6CCA88}" destId="{E1733E7A-4AB7-4A13-BE79-E9233AE4BA3D}" srcOrd="0" destOrd="0" presId="urn:microsoft.com/office/officeart/2005/8/layout/cycle4"/>
    <dgm:cxn modelId="{E8930A47-FD55-4C78-B40D-E2892B3D3700}" srcId="{C5EDA7B2-A69D-4C97-BC58-25FFA77713D2}" destId="{DF504BD1-F99F-44A3-9A31-DCC55F0F60E4}" srcOrd="1" destOrd="0" parTransId="{335B11E5-D508-451B-B10A-92BB6D6385C2}" sibTransId="{05BAF551-8D7E-45D6-91C0-061F40484A74}"/>
    <dgm:cxn modelId="{B3E6C2C7-F3E7-4A83-9308-31AF790437E0}" srcId="{C5EDA7B2-A69D-4C97-BC58-25FFA77713D2}" destId="{0ECB0B15-ACE0-4B41-9FDE-746C4F41DFE6}" srcOrd="2" destOrd="0" parTransId="{9FF98BD1-87AE-4B59-AF67-FA0A0D481CC4}" sibTransId="{C534FD66-1F82-4E08-9113-2AC923F425C7}"/>
    <dgm:cxn modelId="{0A3A93E0-236C-4577-8D14-87C7F9FEE8D8}" type="presOf" srcId="{E9F987AD-549D-4357-AC08-951D1E772ADF}" destId="{6CF900CB-CD7A-4D93-A97F-16D61DE70B11}" srcOrd="0" destOrd="0" presId="urn:microsoft.com/office/officeart/2005/8/layout/cycle4"/>
    <dgm:cxn modelId="{243CCA65-1A44-4A23-8970-344DA1F79885}" type="presParOf" srcId="{502B823C-AFA1-4D04-9836-63C4F1B87F30}" destId="{8BB80964-E590-4735-94B6-42B85E8E30F4}" srcOrd="0" destOrd="0" presId="urn:microsoft.com/office/officeart/2005/8/layout/cycle4"/>
    <dgm:cxn modelId="{90885CBC-7F3C-4F96-A24E-66DD136013F3}" type="presParOf" srcId="{8BB80964-E590-4735-94B6-42B85E8E30F4}" destId="{769E9392-55AE-4A9E-8A38-8D41F2A1A0F1}" srcOrd="0" destOrd="0" presId="urn:microsoft.com/office/officeart/2005/8/layout/cycle4"/>
    <dgm:cxn modelId="{B772E582-60E2-47D4-9370-43AA7763FF84}" type="presParOf" srcId="{502B823C-AFA1-4D04-9836-63C4F1B87F30}" destId="{46504D75-9194-452A-A2CD-9161B120335F}" srcOrd="1" destOrd="0" presId="urn:microsoft.com/office/officeart/2005/8/layout/cycle4"/>
    <dgm:cxn modelId="{43AFDA2C-D818-4CEF-AFC0-D04EDF07173D}" type="presParOf" srcId="{46504D75-9194-452A-A2CD-9161B120335F}" destId="{6CF900CB-CD7A-4D93-A97F-16D61DE70B11}" srcOrd="0" destOrd="0" presId="urn:microsoft.com/office/officeart/2005/8/layout/cycle4"/>
    <dgm:cxn modelId="{F3AD586D-DB8B-4DC5-8487-3953BE07FD73}" type="presParOf" srcId="{46504D75-9194-452A-A2CD-9161B120335F}" destId="{3328EE89-FD8C-4268-B882-7A266AAF5BB1}" srcOrd="1" destOrd="0" presId="urn:microsoft.com/office/officeart/2005/8/layout/cycle4"/>
    <dgm:cxn modelId="{BF3E028D-8001-4409-9844-5C226370C613}" type="presParOf" srcId="{46504D75-9194-452A-A2CD-9161B120335F}" destId="{44930338-FBA6-4C1F-8C69-D0918D0285D6}" srcOrd="2" destOrd="0" presId="urn:microsoft.com/office/officeart/2005/8/layout/cycle4"/>
    <dgm:cxn modelId="{7D4A1B80-72EC-407D-93D9-AAA8B93FA5C9}" type="presParOf" srcId="{46504D75-9194-452A-A2CD-9161B120335F}" destId="{E1733E7A-4AB7-4A13-BE79-E9233AE4BA3D}" srcOrd="3" destOrd="0" presId="urn:microsoft.com/office/officeart/2005/8/layout/cycle4"/>
    <dgm:cxn modelId="{034C9509-9264-41FA-9EA9-DC13CA48C97F}" type="presParOf" srcId="{46504D75-9194-452A-A2CD-9161B120335F}" destId="{399F74A0-9B32-4157-8306-D0965431C8BE}" srcOrd="4" destOrd="0" presId="urn:microsoft.com/office/officeart/2005/8/layout/cycle4"/>
    <dgm:cxn modelId="{F585DD7C-5EF9-46BD-9289-AE6A94BC5334}" type="presParOf" srcId="{502B823C-AFA1-4D04-9836-63C4F1B87F30}" destId="{F285FEB5-F5D7-41CB-BDE2-B99914FE8C50}" srcOrd="2" destOrd="0" presId="urn:microsoft.com/office/officeart/2005/8/layout/cycle4"/>
    <dgm:cxn modelId="{80CE622A-8177-425E-AAD0-BCE01369E4FE}" type="presParOf" srcId="{502B823C-AFA1-4D04-9836-63C4F1B87F30}" destId="{AA259319-D381-47F6-A073-1098289F85C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ACD9B9A-2AE1-4476-A416-4A17DEFF6CAB}" type="doc">
      <dgm:prSet loTypeId="urn:microsoft.com/office/officeart/2005/8/layout/venn1" loCatId="relationship" qsTypeId="urn:microsoft.com/office/officeart/2005/8/quickstyle/simple4" qsCatId="simple" csTypeId="urn:microsoft.com/office/officeart/2005/8/colors/accent2_1" csCatId="accent2"/>
      <dgm:spPr/>
      <dgm:t>
        <a:bodyPr/>
        <a:lstStyle/>
        <a:p>
          <a:endParaRPr lang="es-CR"/>
        </a:p>
      </dgm:t>
    </dgm:pt>
    <dgm:pt modelId="{A67605B6-9208-4489-A9B0-7919915F5DB9}">
      <dgm:prSet custT="1"/>
      <dgm:spPr/>
      <dgm:t>
        <a:bodyPr/>
        <a:lstStyle/>
        <a:p>
          <a:pPr rtl="0"/>
          <a:r>
            <a:rPr lang="es-CR" sz="2400" b="1" dirty="0" smtClean="0">
              <a:solidFill>
                <a:schemeClr val="accent1">
                  <a:lumMod val="50000"/>
                </a:schemeClr>
              </a:solidFill>
            </a:rPr>
            <a:t>FATCA</a:t>
          </a:r>
          <a:endParaRPr lang="es-CR" sz="2400" b="1" dirty="0">
            <a:solidFill>
              <a:schemeClr val="accent1">
                <a:lumMod val="50000"/>
              </a:schemeClr>
            </a:solidFill>
          </a:endParaRPr>
        </a:p>
      </dgm:t>
    </dgm:pt>
    <dgm:pt modelId="{25923C15-3C3E-4C25-9270-CE47F587909E}" type="parTrans" cxnId="{D607FC59-77F1-4D10-B72D-CF393AA7D986}">
      <dgm:prSet/>
      <dgm:spPr/>
      <dgm:t>
        <a:bodyPr/>
        <a:lstStyle/>
        <a:p>
          <a:endParaRPr lang="es-CR" b="0"/>
        </a:p>
      </dgm:t>
    </dgm:pt>
    <dgm:pt modelId="{26D0C043-39BC-4F2A-84A1-6C2ACFDD874D}" type="sibTrans" cxnId="{D607FC59-77F1-4D10-B72D-CF393AA7D986}">
      <dgm:prSet/>
      <dgm:spPr/>
      <dgm:t>
        <a:bodyPr/>
        <a:lstStyle/>
        <a:p>
          <a:endParaRPr lang="es-CR" b="0"/>
        </a:p>
      </dgm:t>
    </dgm:pt>
    <dgm:pt modelId="{8E522819-DBD2-4ABF-8C48-4218268B6118}" type="pres">
      <dgm:prSet presAssocID="{0ACD9B9A-2AE1-4476-A416-4A17DEFF6CAB}" presName="compositeShape" presStyleCnt="0">
        <dgm:presLayoutVars>
          <dgm:chMax val="7"/>
          <dgm:dir/>
          <dgm:resizeHandles val="exact"/>
        </dgm:presLayoutVars>
      </dgm:prSet>
      <dgm:spPr/>
      <dgm:t>
        <a:bodyPr/>
        <a:lstStyle/>
        <a:p>
          <a:endParaRPr lang="es-CR"/>
        </a:p>
      </dgm:t>
    </dgm:pt>
    <dgm:pt modelId="{14C998E3-A472-40C6-8B09-D33C6CF27AF9}" type="pres">
      <dgm:prSet presAssocID="{A67605B6-9208-4489-A9B0-7919915F5DB9}" presName="circ1TxSh" presStyleLbl="vennNode1" presStyleIdx="0" presStyleCnt="1"/>
      <dgm:spPr/>
      <dgm:t>
        <a:bodyPr/>
        <a:lstStyle/>
        <a:p>
          <a:endParaRPr lang="es-CR"/>
        </a:p>
      </dgm:t>
    </dgm:pt>
  </dgm:ptLst>
  <dgm:cxnLst>
    <dgm:cxn modelId="{5D23B415-3C2C-4D86-99F5-D17428F5C180}" type="presOf" srcId="{A67605B6-9208-4489-A9B0-7919915F5DB9}" destId="{14C998E3-A472-40C6-8B09-D33C6CF27AF9}" srcOrd="0" destOrd="0" presId="urn:microsoft.com/office/officeart/2005/8/layout/venn1"/>
    <dgm:cxn modelId="{D607FC59-77F1-4D10-B72D-CF393AA7D986}" srcId="{0ACD9B9A-2AE1-4476-A416-4A17DEFF6CAB}" destId="{A67605B6-9208-4489-A9B0-7919915F5DB9}" srcOrd="0" destOrd="0" parTransId="{25923C15-3C3E-4C25-9270-CE47F587909E}" sibTransId="{26D0C043-39BC-4F2A-84A1-6C2ACFDD874D}"/>
    <dgm:cxn modelId="{44BD8DE7-7268-4A12-8FB1-7724E8C0A201}" type="presOf" srcId="{0ACD9B9A-2AE1-4476-A416-4A17DEFF6CAB}" destId="{8E522819-DBD2-4ABF-8C48-4218268B6118}" srcOrd="0" destOrd="0" presId="urn:microsoft.com/office/officeart/2005/8/layout/venn1"/>
    <dgm:cxn modelId="{B56555BE-A265-49EC-8EDC-57B99F5ADF53}" type="presParOf" srcId="{8E522819-DBD2-4ABF-8C48-4218268B6118}" destId="{14C998E3-A472-40C6-8B09-D33C6CF27AF9}" srcOrd="0"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7E13A0A-37DC-4A2E-AEE4-D3E0E40859D8}" type="doc">
      <dgm:prSet loTypeId="urn:microsoft.com/office/officeart/2005/8/layout/default" loCatId="list" qsTypeId="urn:microsoft.com/office/officeart/2005/8/quickstyle/simple4" qsCatId="simple" csTypeId="urn:microsoft.com/office/officeart/2005/8/colors/accent1_3" csCatId="accent1" phldr="1"/>
      <dgm:spPr/>
      <dgm:t>
        <a:bodyPr/>
        <a:lstStyle/>
        <a:p>
          <a:endParaRPr lang="es-CR"/>
        </a:p>
      </dgm:t>
    </dgm:pt>
    <dgm:pt modelId="{6AAA7489-DCD1-4C5F-BC00-80E08A2EBF8C}">
      <dgm:prSet custT="1"/>
      <dgm:spPr/>
      <dgm:t>
        <a:bodyPr/>
        <a:lstStyle/>
        <a:p>
          <a:pPr algn="ctr" rtl="0"/>
          <a:r>
            <a:rPr lang="es-CR" sz="2000" dirty="0" smtClean="0"/>
            <a:t>2.  Identificar cuentas</a:t>
          </a:r>
          <a:endParaRPr lang="es-CR" sz="20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3A48E970-11E9-4CC2-94A3-616886A83058}" type="parTrans" cxnId="{D1CA8AB5-4C80-4799-B7A7-9F15ECBE500A}">
      <dgm:prSet/>
      <dgm:spPr/>
      <dgm:t>
        <a:bodyPr/>
        <a:lstStyle/>
        <a:p>
          <a:pPr algn="ctr"/>
          <a:endParaRPr lang="es-CR" sz="3200">
            <a:solidFill>
              <a:schemeClr val="tx1">
                <a:lumMod val="75000"/>
                <a:lumOff val="25000"/>
              </a:schemeClr>
            </a:solidFill>
          </a:endParaRPr>
        </a:p>
      </dgm:t>
    </dgm:pt>
    <dgm:pt modelId="{4EE981F6-F55D-4CE3-9EC2-9CCE026F58BB}" type="sibTrans" cxnId="{D1CA8AB5-4C80-4799-B7A7-9F15ECBE500A}">
      <dgm:prSet/>
      <dgm:spPr/>
      <dgm:t>
        <a:bodyPr/>
        <a:lstStyle/>
        <a:p>
          <a:pPr algn="ctr"/>
          <a:endParaRPr lang="es-CR" sz="3200">
            <a:solidFill>
              <a:schemeClr val="tx1">
                <a:lumMod val="75000"/>
                <a:lumOff val="25000"/>
              </a:schemeClr>
            </a:solidFill>
          </a:endParaRPr>
        </a:p>
      </dgm:t>
    </dgm:pt>
    <dgm:pt modelId="{F53E0A92-5935-4C23-9FBD-2228934F1D11}">
      <dgm:prSet custT="1"/>
      <dgm:spPr/>
      <dgm:t>
        <a:bodyPr/>
        <a:lstStyle/>
        <a:p>
          <a:pPr algn="ctr" rtl="0"/>
          <a:r>
            <a:rPr lang="es-CR" sz="2000" dirty="0" smtClean="0"/>
            <a:t>3.  </a:t>
          </a:r>
          <a:r>
            <a:rPr lang="en-US" sz="2000" b="1" dirty="0" err="1" smtClean="0">
              <a:solidFill>
                <a:schemeClr val="bg1"/>
              </a:solidFill>
            </a:rPr>
            <a:t>Autorizaciones</a:t>
          </a:r>
          <a:r>
            <a:rPr lang="en-US" sz="2000" b="1" dirty="0" smtClean="0">
              <a:solidFill>
                <a:schemeClr val="bg1"/>
              </a:solidFill>
            </a:rPr>
            <a:t> FATCA, Art. 615 del </a:t>
          </a:r>
          <a:r>
            <a:rPr lang="en-US" sz="2000" b="1" dirty="0" err="1" smtClean="0">
              <a:solidFill>
                <a:schemeClr val="bg1"/>
              </a:solidFill>
            </a:rPr>
            <a:t>Código</a:t>
          </a:r>
          <a:r>
            <a:rPr lang="en-US" sz="2000" b="1" dirty="0" smtClean="0">
              <a:solidFill>
                <a:schemeClr val="bg1"/>
              </a:solidFill>
            </a:rPr>
            <a:t> de </a:t>
          </a:r>
          <a:r>
            <a:rPr lang="en-US" sz="2000" b="1" dirty="0" err="1" smtClean="0">
              <a:solidFill>
                <a:schemeClr val="bg1"/>
              </a:solidFill>
            </a:rPr>
            <a:t>Comercio</a:t>
          </a:r>
          <a:r>
            <a:rPr lang="en-US" sz="2000" b="1" dirty="0" smtClean="0">
              <a:solidFill>
                <a:schemeClr val="bg1"/>
              </a:solidFill>
            </a:rPr>
            <a:t> y Ley de </a:t>
          </a:r>
          <a:r>
            <a:rPr lang="en-US" sz="2000" b="1" dirty="0" err="1" smtClean="0">
              <a:solidFill>
                <a:schemeClr val="bg1"/>
              </a:solidFill>
            </a:rPr>
            <a:t>Protección</a:t>
          </a:r>
          <a:r>
            <a:rPr lang="en-US" sz="2000" b="1" dirty="0" smtClean="0">
              <a:solidFill>
                <a:schemeClr val="bg1"/>
              </a:solidFill>
            </a:rPr>
            <a:t> de la Persona </a:t>
          </a:r>
          <a:r>
            <a:rPr lang="en-US" sz="2000" b="1" dirty="0" err="1" smtClean="0">
              <a:solidFill>
                <a:schemeClr val="bg1"/>
              </a:solidFill>
            </a:rPr>
            <a:t>frente</a:t>
          </a:r>
          <a:r>
            <a:rPr lang="en-US" sz="2000" b="1" dirty="0" smtClean="0">
              <a:solidFill>
                <a:schemeClr val="bg1"/>
              </a:solidFill>
            </a:rPr>
            <a:t> al </a:t>
          </a:r>
          <a:r>
            <a:rPr lang="en-US" sz="2000" b="1" dirty="0" err="1" smtClean="0">
              <a:solidFill>
                <a:schemeClr val="bg1"/>
              </a:solidFill>
            </a:rPr>
            <a:t>tratamiento</a:t>
          </a:r>
          <a:r>
            <a:rPr lang="en-US" sz="2000" b="1" dirty="0" smtClean="0">
              <a:solidFill>
                <a:schemeClr val="bg1"/>
              </a:solidFill>
            </a:rPr>
            <a:t> de </a:t>
          </a:r>
          <a:r>
            <a:rPr lang="en-US" sz="2000" b="1" dirty="0" err="1" smtClean="0">
              <a:solidFill>
                <a:schemeClr val="bg1"/>
              </a:solidFill>
            </a:rPr>
            <a:t>sus</a:t>
          </a:r>
          <a:r>
            <a:rPr lang="en-US" sz="2000" b="1" dirty="0" smtClean="0">
              <a:solidFill>
                <a:schemeClr val="bg1"/>
              </a:solidFill>
            </a:rPr>
            <a:t> </a:t>
          </a:r>
          <a:r>
            <a:rPr lang="en-US" sz="2000" b="1" dirty="0" err="1" smtClean="0">
              <a:solidFill>
                <a:schemeClr val="bg1"/>
              </a:solidFill>
            </a:rPr>
            <a:t>datos</a:t>
          </a:r>
          <a:r>
            <a:rPr lang="en-US" sz="2000" b="1" dirty="0" smtClean="0">
              <a:solidFill>
                <a:schemeClr val="bg1"/>
              </a:solidFill>
            </a:rPr>
            <a:t> </a:t>
          </a:r>
          <a:r>
            <a:rPr lang="en-US" sz="2000" b="1" dirty="0" err="1" smtClean="0">
              <a:solidFill>
                <a:schemeClr val="bg1"/>
              </a:solidFill>
            </a:rPr>
            <a:t>personales</a:t>
          </a:r>
          <a:r>
            <a:rPr lang="en-US" sz="2000" b="1" dirty="0" smtClean="0">
              <a:solidFill>
                <a:schemeClr val="bg1"/>
              </a:solidFill>
            </a:rPr>
            <a:t>, Ley No. 8968</a:t>
          </a:r>
          <a:endParaRPr lang="es-CR" sz="20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B42784BE-25AC-470B-A57A-694EBAACCDC8}" type="parTrans" cxnId="{7B5D6C03-0E90-47FC-9ACF-8A3B6F2EA2C1}">
      <dgm:prSet/>
      <dgm:spPr/>
      <dgm:t>
        <a:bodyPr/>
        <a:lstStyle/>
        <a:p>
          <a:pPr algn="ctr"/>
          <a:endParaRPr lang="es-CR" sz="3200">
            <a:solidFill>
              <a:schemeClr val="tx1">
                <a:lumMod val="75000"/>
                <a:lumOff val="25000"/>
              </a:schemeClr>
            </a:solidFill>
          </a:endParaRPr>
        </a:p>
      </dgm:t>
    </dgm:pt>
    <dgm:pt modelId="{3C964603-9CEC-4BE2-BC5A-D509D49AB817}" type="sibTrans" cxnId="{7B5D6C03-0E90-47FC-9ACF-8A3B6F2EA2C1}">
      <dgm:prSet/>
      <dgm:spPr/>
      <dgm:t>
        <a:bodyPr/>
        <a:lstStyle/>
        <a:p>
          <a:pPr algn="ctr"/>
          <a:endParaRPr lang="es-CR" sz="3200">
            <a:solidFill>
              <a:schemeClr val="tx1">
                <a:lumMod val="75000"/>
                <a:lumOff val="25000"/>
              </a:schemeClr>
            </a:solidFill>
          </a:endParaRPr>
        </a:p>
      </dgm:t>
    </dgm:pt>
    <dgm:pt modelId="{4F7E50A7-79E4-44AA-B2CD-B3908E3E7952}">
      <dgm:prSet custT="1"/>
      <dgm:spPr/>
      <dgm:t>
        <a:bodyPr/>
        <a:lstStyle/>
        <a:p>
          <a:pPr algn="ctr" rtl="0"/>
          <a:r>
            <a:rPr lang="es-CR" sz="2000" dirty="0" smtClean="0"/>
            <a:t>4.  Forma de envío del reporte FATCA</a:t>
          </a:r>
          <a:endParaRPr lang="es-CR" sz="20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85033754-25C4-4C62-BB1C-E3F5BF51E192}" type="parTrans" cxnId="{8C7F83F6-8F1B-4889-A603-C29C2372D3BA}">
      <dgm:prSet/>
      <dgm:spPr/>
      <dgm:t>
        <a:bodyPr/>
        <a:lstStyle/>
        <a:p>
          <a:pPr algn="ctr"/>
          <a:endParaRPr lang="es-CR" sz="3200">
            <a:solidFill>
              <a:schemeClr val="tx1">
                <a:lumMod val="75000"/>
                <a:lumOff val="25000"/>
              </a:schemeClr>
            </a:solidFill>
          </a:endParaRPr>
        </a:p>
      </dgm:t>
    </dgm:pt>
    <dgm:pt modelId="{1CC7E82A-4287-47AF-B676-253FB8DD00D0}" type="sibTrans" cxnId="{8C7F83F6-8F1B-4889-A603-C29C2372D3BA}">
      <dgm:prSet/>
      <dgm:spPr/>
      <dgm:t>
        <a:bodyPr/>
        <a:lstStyle/>
        <a:p>
          <a:pPr algn="ctr"/>
          <a:endParaRPr lang="es-CR" sz="3200">
            <a:solidFill>
              <a:schemeClr val="tx1">
                <a:lumMod val="75000"/>
                <a:lumOff val="25000"/>
              </a:schemeClr>
            </a:solidFill>
          </a:endParaRPr>
        </a:p>
      </dgm:t>
    </dgm:pt>
    <dgm:pt modelId="{A9982EFD-A044-4B14-9964-7020E55334D9}">
      <dgm:prSet custT="1"/>
      <dgm:spPr/>
      <dgm:t>
        <a:bodyPr/>
        <a:lstStyle/>
        <a:p>
          <a:pPr algn="ctr" rtl="0"/>
          <a:r>
            <a:rPr lang="es-CR" sz="2000" dirty="0" smtClean="0"/>
            <a:t>1.  Realizar el proceso de registro FATCA para obtener el GIIN</a:t>
          </a:r>
          <a:endParaRPr lang="es-CR" sz="20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9A2D30D2-D679-443B-B55E-26460637A2D6}" type="parTrans" cxnId="{0672A0F4-CACB-4EA5-A8E8-B020D4E3ADC5}">
      <dgm:prSet/>
      <dgm:spPr/>
      <dgm:t>
        <a:bodyPr/>
        <a:lstStyle/>
        <a:p>
          <a:endParaRPr lang="es-CR"/>
        </a:p>
      </dgm:t>
    </dgm:pt>
    <dgm:pt modelId="{2D61F727-9279-4BA0-BEBB-3EB0915AF9C9}" type="sibTrans" cxnId="{0672A0F4-CACB-4EA5-A8E8-B020D4E3ADC5}">
      <dgm:prSet/>
      <dgm:spPr/>
      <dgm:t>
        <a:bodyPr/>
        <a:lstStyle/>
        <a:p>
          <a:endParaRPr lang="es-CR"/>
        </a:p>
      </dgm:t>
    </dgm:pt>
    <dgm:pt modelId="{61681F76-3CA6-47DF-9FA3-668A4F400BB5}" type="pres">
      <dgm:prSet presAssocID="{C7E13A0A-37DC-4A2E-AEE4-D3E0E40859D8}" presName="diagram" presStyleCnt="0">
        <dgm:presLayoutVars>
          <dgm:dir/>
          <dgm:resizeHandles val="exact"/>
        </dgm:presLayoutVars>
      </dgm:prSet>
      <dgm:spPr/>
      <dgm:t>
        <a:bodyPr/>
        <a:lstStyle/>
        <a:p>
          <a:endParaRPr lang="es-CR"/>
        </a:p>
      </dgm:t>
    </dgm:pt>
    <dgm:pt modelId="{99F756DA-6FBA-47B6-A08B-E46F78E83D5B}" type="pres">
      <dgm:prSet presAssocID="{A9982EFD-A044-4B14-9964-7020E55334D9}" presName="node" presStyleLbl="node1" presStyleIdx="0" presStyleCnt="4">
        <dgm:presLayoutVars>
          <dgm:bulletEnabled val="1"/>
        </dgm:presLayoutVars>
      </dgm:prSet>
      <dgm:spPr/>
      <dgm:t>
        <a:bodyPr/>
        <a:lstStyle/>
        <a:p>
          <a:endParaRPr lang="es-CR"/>
        </a:p>
      </dgm:t>
    </dgm:pt>
    <dgm:pt modelId="{06A4E2D6-5DC0-4B4B-B141-7783E103D8B6}" type="pres">
      <dgm:prSet presAssocID="{2D61F727-9279-4BA0-BEBB-3EB0915AF9C9}" presName="sibTrans" presStyleCnt="0"/>
      <dgm:spPr/>
      <dgm:t>
        <a:bodyPr/>
        <a:lstStyle/>
        <a:p>
          <a:endParaRPr lang="es-CR"/>
        </a:p>
      </dgm:t>
    </dgm:pt>
    <dgm:pt modelId="{97B6D3E9-4BE3-45CD-A298-635B92E3784D}" type="pres">
      <dgm:prSet presAssocID="{6AAA7489-DCD1-4C5F-BC00-80E08A2EBF8C}" presName="node" presStyleLbl="node1" presStyleIdx="1" presStyleCnt="4">
        <dgm:presLayoutVars>
          <dgm:bulletEnabled val="1"/>
        </dgm:presLayoutVars>
      </dgm:prSet>
      <dgm:spPr/>
      <dgm:t>
        <a:bodyPr/>
        <a:lstStyle/>
        <a:p>
          <a:endParaRPr lang="es-CR"/>
        </a:p>
      </dgm:t>
    </dgm:pt>
    <dgm:pt modelId="{A52022BE-3B5A-4821-801D-5FD65B0823F0}" type="pres">
      <dgm:prSet presAssocID="{4EE981F6-F55D-4CE3-9EC2-9CCE026F58BB}" presName="sibTrans" presStyleCnt="0"/>
      <dgm:spPr/>
      <dgm:t>
        <a:bodyPr/>
        <a:lstStyle/>
        <a:p>
          <a:endParaRPr lang="es-CR"/>
        </a:p>
      </dgm:t>
    </dgm:pt>
    <dgm:pt modelId="{9BB2AF30-8BEB-4AC6-B73D-F276096A8207}" type="pres">
      <dgm:prSet presAssocID="{F53E0A92-5935-4C23-9FBD-2228934F1D11}" presName="node" presStyleLbl="node1" presStyleIdx="2" presStyleCnt="4">
        <dgm:presLayoutVars>
          <dgm:bulletEnabled val="1"/>
        </dgm:presLayoutVars>
      </dgm:prSet>
      <dgm:spPr/>
      <dgm:t>
        <a:bodyPr/>
        <a:lstStyle/>
        <a:p>
          <a:endParaRPr lang="es-CR"/>
        </a:p>
      </dgm:t>
    </dgm:pt>
    <dgm:pt modelId="{7BFF2AFF-A60E-4358-8FFC-71D456155237}" type="pres">
      <dgm:prSet presAssocID="{3C964603-9CEC-4BE2-BC5A-D509D49AB817}" presName="sibTrans" presStyleCnt="0"/>
      <dgm:spPr/>
      <dgm:t>
        <a:bodyPr/>
        <a:lstStyle/>
        <a:p>
          <a:endParaRPr lang="es-CR"/>
        </a:p>
      </dgm:t>
    </dgm:pt>
    <dgm:pt modelId="{C7FD28D7-4D82-41D5-9262-9F12647A9197}" type="pres">
      <dgm:prSet presAssocID="{4F7E50A7-79E4-44AA-B2CD-B3908E3E7952}" presName="node" presStyleLbl="node1" presStyleIdx="3" presStyleCnt="4">
        <dgm:presLayoutVars>
          <dgm:bulletEnabled val="1"/>
        </dgm:presLayoutVars>
      </dgm:prSet>
      <dgm:spPr/>
      <dgm:t>
        <a:bodyPr/>
        <a:lstStyle/>
        <a:p>
          <a:endParaRPr lang="es-CR"/>
        </a:p>
      </dgm:t>
    </dgm:pt>
  </dgm:ptLst>
  <dgm:cxnLst>
    <dgm:cxn modelId="{25914876-B344-41BA-B03D-CAE7EB2DD98C}" type="presOf" srcId="{C7E13A0A-37DC-4A2E-AEE4-D3E0E40859D8}" destId="{61681F76-3CA6-47DF-9FA3-668A4F400BB5}" srcOrd="0" destOrd="0" presId="urn:microsoft.com/office/officeart/2005/8/layout/default"/>
    <dgm:cxn modelId="{7F9A11E4-D314-48CD-B1E3-E0713938E504}" type="presOf" srcId="{6AAA7489-DCD1-4C5F-BC00-80E08A2EBF8C}" destId="{97B6D3E9-4BE3-45CD-A298-635B92E3784D}" srcOrd="0" destOrd="0" presId="urn:microsoft.com/office/officeart/2005/8/layout/default"/>
    <dgm:cxn modelId="{8C7F83F6-8F1B-4889-A603-C29C2372D3BA}" srcId="{C7E13A0A-37DC-4A2E-AEE4-D3E0E40859D8}" destId="{4F7E50A7-79E4-44AA-B2CD-B3908E3E7952}" srcOrd="3" destOrd="0" parTransId="{85033754-25C4-4C62-BB1C-E3F5BF51E192}" sibTransId="{1CC7E82A-4287-47AF-B676-253FB8DD00D0}"/>
    <dgm:cxn modelId="{A6D4B082-5BCB-4A9A-ACDB-872A7AFDB31E}" type="presOf" srcId="{A9982EFD-A044-4B14-9964-7020E55334D9}" destId="{99F756DA-6FBA-47B6-A08B-E46F78E83D5B}" srcOrd="0" destOrd="0" presId="urn:microsoft.com/office/officeart/2005/8/layout/default"/>
    <dgm:cxn modelId="{8B9D65C8-D984-4C29-8217-AF653A7F3BD7}" type="presOf" srcId="{F53E0A92-5935-4C23-9FBD-2228934F1D11}" destId="{9BB2AF30-8BEB-4AC6-B73D-F276096A8207}" srcOrd="0" destOrd="0" presId="urn:microsoft.com/office/officeart/2005/8/layout/default"/>
    <dgm:cxn modelId="{D1CA8AB5-4C80-4799-B7A7-9F15ECBE500A}" srcId="{C7E13A0A-37DC-4A2E-AEE4-D3E0E40859D8}" destId="{6AAA7489-DCD1-4C5F-BC00-80E08A2EBF8C}" srcOrd="1" destOrd="0" parTransId="{3A48E970-11E9-4CC2-94A3-616886A83058}" sibTransId="{4EE981F6-F55D-4CE3-9EC2-9CCE026F58BB}"/>
    <dgm:cxn modelId="{0672A0F4-CACB-4EA5-A8E8-B020D4E3ADC5}" srcId="{C7E13A0A-37DC-4A2E-AEE4-D3E0E40859D8}" destId="{A9982EFD-A044-4B14-9964-7020E55334D9}" srcOrd="0" destOrd="0" parTransId="{9A2D30D2-D679-443B-B55E-26460637A2D6}" sibTransId="{2D61F727-9279-4BA0-BEBB-3EB0915AF9C9}"/>
    <dgm:cxn modelId="{CB3AE7FE-D881-4AFF-8A3D-851FBCEEB635}" type="presOf" srcId="{4F7E50A7-79E4-44AA-B2CD-B3908E3E7952}" destId="{C7FD28D7-4D82-41D5-9262-9F12647A9197}" srcOrd="0" destOrd="0" presId="urn:microsoft.com/office/officeart/2005/8/layout/default"/>
    <dgm:cxn modelId="{7B5D6C03-0E90-47FC-9ACF-8A3B6F2EA2C1}" srcId="{C7E13A0A-37DC-4A2E-AEE4-D3E0E40859D8}" destId="{F53E0A92-5935-4C23-9FBD-2228934F1D11}" srcOrd="2" destOrd="0" parTransId="{B42784BE-25AC-470B-A57A-694EBAACCDC8}" sibTransId="{3C964603-9CEC-4BE2-BC5A-D509D49AB817}"/>
    <dgm:cxn modelId="{BC189CDD-8FC7-49B8-A755-334D9A8A5592}" type="presParOf" srcId="{61681F76-3CA6-47DF-9FA3-668A4F400BB5}" destId="{99F756DA-6FBA-47B6-A08B-E46F78E83D5B}" srcOrd="0" destOrd="0" presId="urn:microsoft.com/office/officeart/2005/8/layout/default"/>
    <dgm:cxn modelId="{669E3EA0-DBE4-42E6-A64E-8D742116B519}" type="presParOf" srcId="{61681F76-3CA6-47DF-9FA3-668A4F400BB5}" destId="{06A4E2D6-5DC0-4B4B-B141-7783E103D8B6}" srcOrd="1" destOrd="0" presId="urn:microsoft.com/office/officeart/2005/8/layout/default"/>
    <dgm:cxn modelId="{EAFF8C3C-F23D-495F-A98C-E5EBA873751F}" type="presParOf" srcId="{61681F76-3CA6-47DF-9FA3-668A4F400BB5}" destId="{97B6D3E9-4BE3-45CD-A298-635B92E3784D}" srcOrd="2" destOrd="0" presId="urn:microsoft.com/office/officeart/2005/8/layout/default"/>
    <dgm:cxn modelId="{A45BA1DB-6F5F-4482-8B04-359DC3094AAE}" type="presParOf" srcId="{61681F76-3CA6-47DF-9FA3-668A4F400BB5}" destId="{A52022BE-3B5A-4821-801D-5FD65B0823F0}" srcOrd="3" destOrd="0" presId="urn:microsoft.com/office/officeart/2005/8/layout/default"/>
    <dgm:cxn modelId="{AAEE88A7-CD21-4B56-9103-9420F43E41D0}" type="presParOf" srcId="{61681F76-3CA6-47DF-9FA3-668A4F400BB5}" destId="{9BB2AF30-8BEB-4AC6-B73D-F276096A8207}" srcOrd="4" destOrd="0" presId="urn:microsoft.com/office/officeart/2005/8/layout/default"/>
    <dgm:cxn modelId="{EAB8862A-7C96-4A6D-8A6E-4B13C0DFDC4D}" type="presParOf" srcId="{61681F76-3CA6-47DF-9FA3-668A4F400BB5}" destId="{7BFF2AFF-A60E-4358-8FFC-71D456155237}" srcOrd="5" destOrd="0" presId="urn:microsoft.com/office/officeart/2005/8/layout/default"/>
    <dgm:cxn modelId="{EB418534-2F9D-49E9-AB48-0333579A3D0D}" type="presParOf" srcId="{61681F76-3CA6-47DF-9FA3-668A4F400BB5}" destId="{C7FD28D7-4D82-41D5-9262-9F12647A919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6F31101-E15C-46A1-B17A-ECFF87BAFBD1}"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s-CR"/>
        </a:p>
      </dgm:t>
    </dgm:pt>
    <dgm:pt modelId="{1517B797-C1A6-44B2-AD0B-FEFB0159B7DC}">
      <dgm:prSet/>
      <dgm:spPr/>
      <dgm:t>
        <a:bodyPr/>
        <a:lstStyle/>
        <a:p>
          <a:pPr algn="ctr" rtl="0"/>
          <a:r>
            <a:rPr lang="en-US" b="1" dirty="0" err="1" smtClean="0">
              <a:solidFill>
                <a:schemeClr val="bg1"/>
              </a:solidFill>
            </a:rPr>
            <a:t>Autorizaciones</a:t>
          </a:r>
          <a:r>
            <a:rPr lang="en-US" b="1" dirty="0" smtClean="0">
              <a:solidFill>
                <a:schemeClr val="bg1"/>
              </a:solidFill>
            </a:rPr>
            <a:t> FATCA, Art. 615 del </a:t>
          </a:r>
          <a:r>
            <a:rPr lang="en-US" b="1" dirty="0" err="1" smtClean="0">
              <a:solidFill>
                <a:schemeClr val="bg1"/>
              </a:solidFill>
            </a:rPr>
            <a:t>Código</a:t>
          </a:r>
          <a:r>
            <a:rPr lang="en-US" b="1" dirty="0" smtClean="0">
              <a:solidFill>
                <a:schemeClr val="bg1"/>
              </a:solidFill>
            </a:rPr>
            <a:t> de </a:t>
          </a:r>
          <a:r>
            <a:rPr lang="en-US" b="1" dirty="0" err="1" smtClean="0">
              <a:solidFill>
                <a:schemeClr val="bg1"/>
              </a:solidFill>
            </a:rPr>
            <a:t>Comercio</a:t>
          </a:r>
          <a:r>
            <a:rPr lang="en-US" b="1" dirty="0" smtClean="0">
              <a:solidFill>
                <a:schemeClr val="bg1"/>
              </a:solidFill>
            </a:rPr>
            <a:t> y Ley de </a:t>
          </a:r>
          <a:r>
            <a:rPr lang="en-US" b="1" dirty="0" err="1" smtClean="0">
              <a:solidFill>
                <a:schemeClr val="bg1"/>
              </a:solidFill>
            </a:rPr>
            <a:t>Protección</a:t>
          </a:r>
          <a:r>
            <a:rPr lang="en-US" b="1" dirty="0" smtClean="0">
              <a:solidFill>
                <a:schemeClr val="bg1"/>
              </a:solidFill>
            </a:rPr>
            <a:t> de la Persona </a:t>
          </a:r>
          <a:r>
            <a:rPr lang="en-US" b="1" dirty="0" err="1" smtClean="0">
              <a:solidFill>
                <a:schemeClr val="bg1"/>
              </a:solidFill>
            </a:rPr>
            <a:t>frente</a:t>
          </a:r>
          <a:r>
            <a:rPr lang="en-US" b="1" dirty="0" smtClean="0">
              <a:solidFill>
                <a:schemeClr val="bg1"/>
              </a:solidFill>
            </a:rPr>
            <a:t> al </a:t>
          </a:r>
          <a:r>
            <a:rPr lang="en-US" b="1" dirty="0" err="1" smtClean="0">
              <a:solidFill>
                <a:schemeClr val="bg1"/>
              </a:solidFill>
            </a:rPr>
            <a:t>tratamiento</a:t>
          </a:r>
          <a:r>
            <a:rPr lang="en-US" b="1" dirty="0" smtClean="0">
              <a:solidFill>
                <a:schemeClr val="bg1"/>
              </a:solidFill>
            </a:rPr>
            <a:t> de </a:t>
          </a:r>
          <a:r>
            <a:rPr lang="en-US" b="1" dirty="0" err="1" smtClean="0">
              <a:solidFill>
                <a:schemeClr val="bg1"/>
              </a:solidFill>
            </a:rPr>
            <a:t>sus</a:t>
          </a:r>
          <a:r>
            <a:rPr lang="en-US" b="1" dirty="0" smtClean="0">
              <a:solidFill>
                <a:schemeClr val="bg1"/>
              </a:solidFill>
            </a:rPr>
            <a:t> </a:t>
          </a:r>
          <a:r>
            <a:rPr lang="en-US" b="1" dirty="0" err="1" smtClean="0">
              <a:solidFill>
                <a:schemeClr val="bg1"/>
              </a:solidFill>
            </a:rPr>
            <a:t>datos</a:t>
          </a:r>
          <a:r>
            <a:rPr lang="en-US" b="1" dirty="0" smtClean="0">
              <a:solidFill>
                <a:schemeClr val="bg1"/>
              </a:solidFill>
            </a:rPr>
            <a:t> </a:t>
          </a:r>
          <a:r>
            <a:rPr lang="en-US" b="1" dirty="0" err="1" smtClean="0">
              <a:solidFill>
                <a:schemeClr val="bg1"/>
              </a:solidFill>
            </a:rPr>
            <a:t>personales</a:t>
          </a:r>
          <a:r>
            <a:rPr lang="en-US" b="1" dirty="0" smtClean="0">
              <a:solidFill>
                <a:schemeClr val="bg1"/>
              </a:solidFill>
            </a:rPr>
            <a:t>, Ley No. 8968</a:t>
          </a:r>
          <a:endParaRPr lang="es-CR" dirty="0">
            <a:solidFill>
              <a:schemeClr val="bg1"/>
            </a:solidFill>
          </a:endParaRPr>
        </a:p>
      </dgm:t>
    </dgm:pt>
    <dgm:pt modelId="{02ED8CAB-A1DD-4EED-92F7-BBBE265A2ED2}" type="parTrans" cxnId="{78253BCD-548D-48F9-BBD4-A6BD38E50590}">
      <dgm:prSet/>
      <dgm:spPr/>
      <dgm:t>
        <a:bodyPr/>
        <a:lstStyle/>
        <a:p>
          <a:endParaRPr lang="es-CR"/>
        </a:p>
      </dgm:t>
    </dgm:pt>
    <dgm:pt modelId="{4960C710-7C26-4DB6-9710-0D23D2988C78}" type="sibTrans" cxnId="{78253BCD-548D-48F9-BBD4-A6BD38E50590}">
      <dgm:prSet/>
      <dgm:spPr/>
      <dgm:t>
        <a:bodyPr/>
        <a:lstStyle/>
        <a:p>
          <a:endParaRPr lang="es-CR"/>
        </a:p>
      </dgm:t>
    </dgm:pt>
    <dgm:pt modelId="{C063D311-8FE7-4C8B-A642-8CC9ED26D19B}" type="pres">
      <dgm:prSet presAssocID="{26F31101-E15C-46A1-B17A-ECFF87BAFBD1}" presName="linear" presStyleCnt="0">
        <dgm:presLayoutVars>
          <dgm:animLvl val="lvl"/>
          <dgm:resizeHandles val="exact"/>
        </dgm:presLayoutVars>
      </dgm:prSet>
      <dgm:spPr/>
      <dgm:t>
        <a:bodyPr/>
        <a:lstStyle/>
        <a:p>
          <a:endParaRPr lang="es-CR"/>
        </a:p>
      </dgm:t>
    </dgm:pt>
    <dgm:pt modelId="{36EAA7DE-2B97-42A5-B95E-2DC3ECF86D23}" type="pres">
      <dgm:prSet presAssocID="{1517B797-C1A6-44B2-AD0B-FEFB0159B7DC}" presName="parentText" presStyleLbl="node1" presStyleIdx="0" presStyleCnt="1" custLinFactY="91062" custLinFactNeighborX="-43544" custLinFactNeighborY="100000">
        <dgm:presLayoutVars>
          <dgm:chMax val="0"/>
          <dgm:bulletEnabled val="1"/>
        </dgm:presLayoutVars>
      </dgm:prSet>
      <dgm:spPr/>
      <dgm:t>
        <a:bodyPr/>
        <a:lstStyle/>
        <a:p>
          <a:endParaRPr lang="es-CR"/>
        </a:p>
      </dgm:t>
    </dgm:pt>
  </dgm:ptLst>
  <dgm:cxnLst>
    <dgm:cxn modelId="{78253BCD-548D-48F9-BBD4-A6BD38E50590}" srcId="{26F31101-E15C-46A1-B17A-ECFF87BAFBD1}" destId="{1517B797-C1A6-44B2-AD0B-FEFB0159B7DC}" srcOrd="0" destOrd="0" parTransId="{02ED8CAB-A1DD-4EED-92F7-BBBE265A2ED2}" sibTransId="{4960C710-7C26-4DB6-9710-0D23D2988C78}"/>
    <dgm:cxn modelId="{79F43978-D97C-43B0-8611-7019E3379FCA}" type="presOf" srcId="{26F31101-E15C-46A1-B17A-ECFF87BAFBD1}" destId="{C063D311-8FE7-4C8B-A642-8CC9ED26D19B}" srcOrd="0" destOrd="0" presId="urn:microsoft.com/office/officeart/2005/8/layout/vList2"/>
    <dgm:cxn modelId="{EB7B3CBB-98FD-42B9-BE55-AA91DDB5EAEC}" type="presOf" srcId="{1517B797-C1A6-44B2-AD0B-FEFB0159B7DC}" destId="{36EAA7DE-2B97-42A5-B95E-2DC3ECF86D23}" srcOrd="0" destOrd="0" presId="urn:microsoft.com/office/officeart/2005/8/layout/vList2"/>
    <dgm:cxn modelId="{517EBD87-5F40-43C5-85A4-3353B35FA167}" type="presParOf" srcId="{C063D311-8FE7-4C8B-A642-8CC9ED26D19B}" destId="{36EAA7DE-2B97-42A5-B95E-2DC3ECF86D2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E0CBECB-C14D-4933-B22D-2E11A84B1D88}"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CR"/>
        </a:p>
      </dgm:t>
    </dgm:pt>
    <dgm:pt modelId="{7D8B4B71-0B6F-4B85-8491-45EE11C830D6}">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Creación de la cuenta</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D2BE74D-3EE2-4D19-96E4-A8EADF0A7B57}" type="parTrans" cxnId="{A87E34BE-04FC-48F4-96C2-6974A7D24D31}">
      <dgm:prSet/>
      <dgm:spPr/>
      <dgm:t>
        <a:bodyPr/>
        <a:lstStyle/>
        <a:p>
          <a:endParaRPr lang="es-CR"/>
        </a:p>
      </dgm:t>
    </dgm:pt>
    <dgm:pt modelId="{C5D5EEBC-E993-4A7C-B981-E56E1507988B}" type="sibTrans" cxnId="{A87E34BE-04FC-48F4-96C2-6974A7D24D31}">
      <dgm:prSet/>
      <dgm:spPr/>
      <dgm:t>
        <a:bodyPr/>
        <a:lstStyle/>
        <a:p>
          <a:endParaRPr lang="es-CR"/>
        </a:p>
      </dgm:t>
    </dgm:pt>
    <dgm:pt modelId="{7426CFC8-8FA4-410F-943B-D8F36889BDA9}">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Registro</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D591E3E8-8507-42CF-A783-321A515615BB}" type="parTrans" cxnId="{C1086381-E32B-4626-B253-8ED63B2FA262}">
      <dgm:prSet/>
      <dgm:spPr/>
      <dgm:t>
        <a:bodyPr/>
        <a:lstStyle/>
        <a:p>
          <a:endParaRPr lang="es-CR"/>
        </a:p>
      </dgm:t>
    </dgm:pt>
    <dgm:pt modelId="{B2788D9A-A227-4864-8D01-4961149418BD}" type="sibTrans" cxnId="{C1086381-E32B-4626-B253-8ED63B2FA262}">
      <dgm:prSet/>
      <dgm:spPr/>
      <dgm:t>
        <a:bodyPr/>
        <a:lstStyle/>
        <a:p>
          <a:endParaRPr lang="es-CR"/>
        </a:p>
      </dgm:t>
    </dgm:pt>
    <dgm:pt modelId="{C2E59BF6-C02F-4BB6-9FB0-7DC4FBF77D6E}">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Aceptación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1C8C2EB-EF4A-450D-BC5D-416C92C29515}" type="parTrans" cxnId="{557ACA95-0040-463A-9A2D-3518F96A4CEA}">
      <dgm:prSet/>
      <dgm:spPr/>
      <dgm:t>
        <a:bodyPr/>
        <a:lstStyle/>
        <a:p>
          <a:endParaRPr lang="es-CR"/>
        </a:p>
      </dgm:t>
    </dgm:pt>
    <dgm:pt modelId="{9662F075-F207-41EB-825D-006D6AF79836}" type="sibTrans" cxnId="{557ACA95-0040-463A-9A2D-3518F96A4CEA}">
      <dgm:prSet/>
      <dgm:spPr/>
      <dgm:t>
        <a:bodyPr/>
        <a:lstStyle/>
        <a:p>
          <a:endParaRPr lang="es-CR"/>
        </a:p>
      </dgm:t>
    </dgm:pt>
    <dgm:pt modelId="{3323EEFA-673C-41E7-B646-B3810285D877}">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Aprobación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62A83820-FB42-44E3-A381-D0E733E01615}" type="parTrans" cxnId="{33994041-1155-4CC7-8209-01EC520448EB}">
      <dgm:prSet/>
      <dgm:spPr/>
      <dgm:t>
        <a:bodyPr/>
        <a:lstStyle/>
        <a:p>
          <a:endParaRPr lang="es-CR"/>
        </a:p>
      </dgm:t>
    </dgm:pt>
    <dgm:pt modelId="{ADBC85D1-5C12-46FE-B094-98CB4674B727}" type="sibTrans" cxnId="{33994041-1155-4CC7-8209-01EC520448EB}">
      <dgm:prSet/>
      <dgm:spPr/>
      <dgm:t>
        <a:bodyPr/>
        <a:lstStyle/>
        <a:p>
          <a:endParaRPr lang="es-CR"/>
        </a:p>
      </dgm:t>
    </dgm:pt>
    <dgm:pt modelId="{C8BD73DE-8D76-4931-A544-94BC7C0174CB}" type="pres">
      <dgm:prSet presAssocID="{EE0CBECB-C14D-4933-B22D-2E11A84B1D88}" presName="Name0" presStyleCnt="0">
        <dgm:presLayoutVars>
          <dgm:dir/>
          <dgm:resizeHandles val="exact"/>
        </dgm:presLayoutVars>
      </dgm:prSet>
      <dgm:spPr/>
      <dgm:t>
        <a:bodyPr/>
        <a:lstStyle/>
        <a:p>
          <a:endParaRPr lang="es-CR"/>
        </a:p>
      </dgm:t>
    </dgm:pt>
    <dgm:pt modelId="{F34375E4-5DC7-4C0B-BDE3-E8CE6419861B}" type="pres">
      <dgm:prSet presAssocID="{7D8B4B71-0B6F-4B85-8491-45EE11C830D6}" presName="parTxOnly" presStyleLbl="node1" presStyleIdx="0" presStyleCnt="4" custScaleX="100001" custScaleY="68302" custLinFactY="-36600" custLinFactNeighborY="-100000">
        <dgm:presLayoutVars>
          <dgm:bulletEnabled val="1"/>
        </dgm:presLayoutVars>
      </dgm:prSet>
      <dgm:spPr/>
      <dgm:t>
        <a:bodyPr/>
        <a:lstStyle/>
        <a:p>
          <a:endParaRPr lang="es-CR"/>
        </a:p>
      </dgm:t>
    </dgm:pt>
    <dgm:pt modelId="{2C996870-1E78-4160-8CD6-F37FE2D7C926}" type="pres">
      <dgm:prSet presAssocID="{C5D5EEBC-E993-4A7C-B981-E56E1507988B}" presName="parSpace" presStyleCnt="0"/>
      <dgm:spPr/>
      <dgm:t>
        <a:bodyPr/>
        <a:lstStyle/>
        <a:p>
          <a:endParaRPr lang="es-CR"/>
        </a:p>
      </dgm:t>
    </dgm:pt>
    <dgm:pt modelId="{D8E39E1F-0226-490E-8B71-00A542DB9CC2}" type="pres">
      <dgm:prSet presAssocID="{7426CFC8-8FA4-410F-943B-D8F36889BDA9}" presName="parTxOnly" presStyleLbl="node1" presStyleIdx="1" presStyleCnt="4" custScaleX="100001" custScaleY="68302" custLinFactY="-36600" custLinFactNeighborY="-100000">
        <dgm:presLayoutVars>
          <dgm:bulletEnabled val="1"/>
        </dgm:presLayoutVars>
      </dgm:prSet>
      <dgm:spPr/>
      <dgm:t>
        <a:bodyPr/>
        <a:lstStyle/>
        <a:p>
          <a:endParaRPr lang="es-CR"/>
        </a:p>
      </dgm:t>
    </dgm:pt>
    <dgm:pt modelId="{D2AA9FF1-06D3-47AB-A012-94EA745C5336}" type="pres">
      <dgm:prSet presAssocID="{B2788D9A-A227-4864-8D01-4961149418BD}" presName="parSpace" presStyleCnt="0"/>
      <dgm:spPr/>
      <dgm:t>
        <a:bodyPr/>
        <a:lstStyle/>
        <a:p>
          <a:endParaRPr lang="es-CR"/>
        </a:p>
      </dgm:t>
    </dgm:pt>
    <dgm:pt modelId="{271F480A-0B9C-4F93-B608-08564368544B}" type="pres">
      <dgm:prSet presAssocID="{C2E59BF6-C02F-4BB6-9FB0-7DC4FBF77D6E}" presName="parTxOnly" presStyleLbl="node1" presStyleIdx="2" presStyleCnt="4" custScaleX="100001" custScaleY="68302" custLinFactY="-36600" custLinFactNeighborY="-100000">
        <dgm:presLayoutVars>
          <dgm:bulletEnabled val="1"/>
        </dgm:presLayoutVars>
      </dgm:prSet>
      <dgm:spPr/>
      <dgm:t>
        <a:bodyPr/>
        <a:lstStyle/>
        <a:p>
          <a:endParaRPr lang="es-CR"/>
        </a:p>
      </dgm:t>
    </dgm:pt>
    <dgm:pt modelId="{8A8ED23D-5D39-4952-97EE-B7CA7C88657A}" type="pres">
      <dgm:prSet presAssocID="{9662F075-F207-41EB-825D-006D6AF79836}" presName="parSpace" presStyleCnt="0"/>
      <dgm:spPr/>
      <dgm:t>
        <a:bodyPr/>
        <a:lstStyle/>
        <a:p>
          <a:endParaRPr lang="es-CR"/>
        </a:p>
      </dgm:t>
    </dgm:pt>
    <dgm:pt modelId="{41072580-B6C9-48F5-AF6B-8FA41DE5E326}" type="pres">
      <dgm:prSet presAssocID="{3323EEFA-673C-41E7-B646-B3810285D877}" presName="parTxOnly" presStyleLbl="node1" presStyleIdx="3" presStyleCnt="4" custScaleX="100001" custScaleY="68302" custLinFactY="-36600" custLinFactNeighborY="-100000">
        <dgm:presLayoutVars>
          <dgm:bulletEnabled val="1"/>
        </dgm:presLayoutVars>
      </dgm:prSet>
      <dgm:spPr/>
      <dgm:t>
        <a:bodyPr/>
        <a:lstStyle/>
        <a:p>
          <a:endParaRPr lang="es-CR"/>
        </a:p>
      </dgm:t>
    </dgm:pt>
  </dgm:ptLst>
  <dgm:cxnLst>
    <dgm:cxn modelId="{A87E34BE-04FC-48F4-96C2-6974A7D24D31}" srcId="{EE0CBECB-C14D-4933-B22D-2E11A84B1D88}" destId="{7D8B4B71-0B6F-4B85-8491-45EE11C830D6}" srcOrd="0" destOrd="0" parTransId="{BD2BE74D-3EE2-4D19-96E4-A8EADF0A7B57}" sibTransId="{C5D5EEBC-E993-4A7C-B981-E56E1507988B}"/>
    <dgm:cxn modelId="{557ACA95-0040-463A-9A2D-3518F96A4CEA}" srcId="{EE0CBECB-C14D-4933-B22D-2E11A84B1D88}" destId="{C2E59BF6-C02F-4BB6-9FB0-7DC4FBF77D6E}" srcOrd="2" destOrd="0" parTransId="{31C8C2EB-EF4A-450D-BC5D-416C92C29515}" sibTransId="{9662F075-F207-41EB-825D-006D6AF79836}"/>
    <dgm:cxn modelId="{EC909D7F-1BE2-42EF-9C0C-82C444A81760}" type="presOf" srcId="{EE0CBECB-C14D-4933-B22D-2E11A84B1D88}" destId="{C8BD73DE-8D76-4931-A544-94BC7C0174CB}" srcOrd="0" destOrd="0" presId="urn:microsoft.com/office/officeart/2005/8/layout/hChevron3"/>
    <dgm:cxn modelId="{B46E7E1D-51AF-440A-8C82-DF871D916787}" type="presOf" srcId="{7426CFC8-8FA4-410F-943B-D8F36889BDA9}" destId="{D8E39E1F-0226-490E-8B71-00A542DB9CC2}" srcOrd="0" destOrd="0" presId="urn:microsoft.com/office/officeart/2005/8/layout/hChevron3"/>
    <dgm:cxn modelId="{33994041-1155-4CC7-8209-01EC520448EB}" srcId="{EE0CBECB-C14D-4933-B22D-2E11A84B1D88}" destId="{3323EEFA-673C-41E7-B646-B3810285D877}" srcOrd="3" destOrd="0" parTransId="{62A83820-FB42-44E3-A381-D0E733E01615}" sibTransId="{ADBC85D1-5C12-46FE-B094-98CB4674B727}"/>
    <dgm:cxn modelId="{C1086381-E32B-4626-B253-8ED63B2FA262}" srcId="{EE0CBECB-C14D-4933-B22D-2E11A84B1D88}" destId="{7426CFC8-8FA4-410F-943B-D8F36889BDA9}" srcOrd="1" destOrd="0" parTransId="{D591E3E8-8507-42CF-A783-321A515615BB}" sibTransId="{B2788D9A-A227-4864-8D01-4961149418BD}"/>
    <dgm:cxn modelId="{FF918035-408C-4635-8C4F-AFE92D8EB6DA}" type="presOf" srcId="{C2E59BF6-C02F-4BB6-9FB0-7DC4FBF77D6E}" destId="{271F480A-0B9C-4F93-B608-08564368544B}" srcOrd="0" destOrd="0" presId="urn:microsoft.com/office/officeart/2005/8/layout/hChevron3"/>
    <dgm:cxn modelId="{6193142C-015D-4DAF-A9B0-40E23958D87D}" type="presOf" srcId="{3323EEFA-673C-41E7-B646-B3810285D877}" destId="{41072580-B6C9-48F5-AF6B-8FA41DE5E326}" srcOrd="0" destOrd="0" presId="urn:microsoft.com/office/officeart/2005/8/layout/hChevron3"/>
    <dgm:cxn modelId="{8A560BF8-FF8E-4C3A-A6B6-9D952B3E07E8}" type="presOf" srcId="{7D8B4B71-0B6F-4B85-8491-45EE11C830D6}" destId="{F34375E4-5DC7-4C0B-BDE3-E8CE6419861B}" srcOrd="0" destOrd="0" presId="urn:microsoft.com/office/officeart/2005/8/layout/hChevron3"/>
    <dgm:cxn modelId="{007D9EFF-AF39-4EA7-8428-D62887C4A9D9}" type="presParOf" srcId="{C8BD73DE-8D76-4931-A544-94BC7C0174CB}" destId="{F34375E4-5DC7-4C0B-BDE3-E8CE6419861B}" srcOrd="0" destOrd="0" presId="urn:microsoft.com/office/officeart/2005/8/layout/hChevron3"/>
    <dgm:cxn modelId="{880BE638-AAF6-4747-B7CC-B85D91A552B5}" type="presParOf" srcId="{C8BD73DE-8D76-4931-A544-94BC7C0174CB}" destId="{2C996870-1E78-4160-8CD6-F37FE2D7C926}" srcOrd="1" destOrd="0" presId="urn:microsoft.com/office/officeart/2005/8/layout/hChevron3"/>
    <dgm:cxn modelId="{A0DDAEDD-EF7E-45DA-A64C-91D50395D0C0}" type="presParOf" srcId="{C8BD73DE-8D76-4931-A544-94BC7C0174CB}" destId="{D8E39E1F-0226-490E-8B71-00A542DB9CC2}" srcOrd="2" destOrd="0" presId="urn:microsoft.com/office/officeart/2005/8/layout/hChevron3"/>
    <dgm:cxn modelId="{01B3243C-6234-4489-98B9-6E53B703ADBB}" type="presParOf" srcId="{C8BD73DE-8D76-4931-A544-94BC7C0174CB}" destId="{D2AA9FF1-06D3-47AB-A012-94EA745C5336}" srcOrd="3" destOrd="0" presId="urn:microsoft.com/office/officeart/2005/8/layout/hChevron3"/>
    <dgm:cxn modelId="{AA12379A-DD7E-4F6F-809B-3FB17AF05580}" type="presParOf" srcId="{C8BD73DE-8D76-4931-A544-94BC7C0174CB}" destId="{271F480A-0B9C-4F93-B608-08564368544B}" srcOrd="4" destOrd="0" presId="urn:microsoft.com/office/officeart/2005/8/layout/hChevron3"/>
    <dgm:cxn modelId="{2DC1F4D6-7586-4CC2-9827-1CA248D9298B}" type="presParOf" srcId="{C8BD73DE-8D76-4931-A544-94BC7C0174CB}" destId="{8A8ED23D-5D39-4952-97EE-B7CA7C88657A}" srcOrd="5" destOrd="0" presId="urn:microsoft.com/office/officeart/2005/8/layout/hChevron3"/>
    <dgm:cxn modelId="{186DDBE6-1DE9-4F45-9781-F74F67A4DB58}" type="presParOf" srcId="{C8BD73DE-8D76-4931-A544-94BC7C0174CB}" destId="{41072580-B6C9-48F5-AF6B-8FA41DE5E326}" srcOrd="6" destOrd="0" presId="urn:microsoft.com/office/officeart/2005/8/layout/hChevron3"/>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7.xml><?xml version="1.0" encoding="utf-8"?>
<dgm:dataModel xmlns:dgm="http://schemas.openxmlformats.org/drawingml/2006/diagram" xmlns:a="http://schemas.openxmlformats.org/drawingml/2006/main">
  <dgm:ptLst>
    <dgm:pt modelId="{359C9A0C-8C30-4F0F-B5F7-87D1D22F2030}" type="doc">
      <dgm:prSet loTypeId="urn:microsoft.com/office/officeart/2005/8/layout/process1" loCatId="process" qsTypeId="urn:microsoft.com/office/officeart/2005/8/quickstyle/simple4" qsCatId="simple" csTypeId="urn:microsoft.com/office/officeart/2005/8/colors/accent1_2" csCatId="accent1" phldr="1"/>
      <dgm:spPr/>
      <dgm:t>
        <a:bodyPr/>
        <a:lstStyle/>
        <a:p>
          <a:endParaRPr lang="es-CR"/>
        </a:p>
      </dgm:t>
    </dgm:pt>
    <dgm:pt modelId="{264F7A58-C7AF-4B1C-A281-A53EBB62B1F5}">
      <dgm:prSet/>
      <dgm:spPr/>
      <dgm:t>
        <a:bodyPr/>
        <a:lstStyle/>
        <a:p>
          <a:pPr rtl="0"/>
          <a:r>
            <a:rPr lang="es-CR" dirty="0" smtClean="0"/>
            <a:t>Se crea la cuenta FATCA en línea</a:t>
          </a:r>
          <a:endParaRPr lang="es-CR" dirty="0"/>
        </a:p>
      </dgm:t>
    </dgm:pt>
    <dgm:pt modelId="{B9DC90C9-E51D-460B-81AD-C535DBAB41F4}" type="parTrans" cxnId="{9288581B-ED1E-4DA7-86CD-14E60D327B43}">
      <dgm:prSet/>
      <dgm:spPr/>
      <dgm:t>
        <a:bodyPr/>
        <a:lstStyle/>
        <a:p>
          <a:endParaRPr lang="es-CR"/>
        </a:p>
      </dgm:t>
    </dgm:pt>
    <dgm:pt modelId="{0553AD07-C293-4BAB-953C-CC6403CF6A92}" type="sibTrans" cxnId="{9288581B-ED1E-4DA7-86CD-14E60D327B43}">
      <dgm:prSet/>
      <dgm:spPr>
        <a:solidFill>
          <a:schemeClr val="accent5">
            <a:lumMod val="75000"/>
          </a:schemeClr>
        </a:solidFill>
      </dgm:spPr>
      <dgm:t>
        <a:bodyPr/>
        <a:lstStyle/>
        <a:p>
          <a:endParaRPr lang="es-CR"/>
        </a:p>
      </dgm:t>
    </dgm:pt>
    <dgm:pt modelId="{4C85FC5F-73E6-48CE-8F7E-1C18C1BD3678}">
      <dgm:prSet/>
      <dgm:spPr/>
      <dgm:t>
        <a:bodyPr/>
        <a:lstStyle/>
        <a:p>
          <a:pPr rtl="0"/>
          <a:r>
            <a:rPr lang="es-CR" dirty="0" smtClean="0"/>
            <a:t>Se completa el formulario de registro</a:t>
          </a:r>
          <a:endParaRPr lang="es-CR" dirty="0"/>
        </a:p>
      </dgm:t>
    </dgm:pt>
    <dgm:pt modelId="{A9DEE4BC-490A-4238-A623-4D2A08BB2864}" type="parTrans" cxnId="{DEF7B4CA-88A0-4168-82CE-04DB7905D307}">
      <dgm:prSet/>
      <dgm:spPr/>
      <dgm:t>
        <a:bodyPr/>
        <a:lstStyle/>
        <a:p>
          <a:endParaRPr lang="es-CR"/>
        </a:p>
      </dgm:t>
    </dgm:pt>
    <dgm:pt modelId="{BC3B49D1-A1C0-43FD-881F-40F9F9E769EB}" type="sibTrans" cxnId="{DEF7B4CA-88A0-4168-82CE-04DB7905D307}">
      <dgm:prSet/>
      <dgm:spPr>
        <a:solidFill>
          <a:schemeClr val="accent5">
            <a:lumMod val="75000"/>
          </a:schemeClr>
        </a:solidFill>
      </dgm:spPr>
      <dgm:t>
        <a:bodyPr/>
        <a:lstStyle/>
        <a:p>
          <a:endParaRPr lang="es-CR"/>
        </a:p>
      </dgm:t>
    </dgm:pt>
    <dgm:pt modelId="{F1740CB5-B9DB-430E-9860-BC1C5FB6D1DE}">
      <dgm:prSet/>
      <dgm:spPr/>
      <dgm:t>
        <a:bodyPr/>
        <a:lstStyle/>
        <a:p>
          <a:pPr rtl="0"/>
          <a:r>
            <a:rPr lang="es-CR" dirty="0" smtClean="0"/>
            <a:t>Se firma y acepta el formulario de registro</a:t>
          </a:r>
          <a:endParaRPr lang="es-CR" dirty="0"/>
        </a:p>
      </dgm:t>
    </dgm:pt>
    <dgm:pt modelId="{E8F94CA2-BFE3-4347-BB4E-B98C8E12C1D0}" type="parTrans" cxnId="{64925D0E-7A18-4658-9429-3A07F1FD75DD}">
      <dgm:prSet/>
      <dgm:spPr/>
      <dgm:t>
        <a:bodyPr/>
        <a:lstStyle/>
        <a:p>
          <a:endParaRPr lang="es-CR"/>
        </a:p>
      </dgm:t>
    </dgm:pt>
    <dgm:pt modelId="{E89A7032-BF84-4BF0-AEBA-EC5548DBC537}" type="sibTrans" cxnId="{64925D0E-7A18-4658-9429-3A07F1FD75DD}">
      <dgm:prSet/>
      <dgm:spPr>
        <a:solidFill>
          <a:schemeClr val="accent5">
            <a:lumMod val="75000"/>
          </a:schemeClr>
        </a:solidFill>
      </dgm:spPr>
      <dgm:t>
        <a:bodyPr/>
        <a:lstStyle/>
        <a:p>
          <a:endParaRPr lang="es-CR"/>
        </a:p>
      </dgm:t>
    </dgm:pt>
    <dgm:pt modelId="{83C26132-0C8A-4B0D-B470-3D2C960120C6}">
      <dgm:prSet/>
      <dgm:spPr/>
      <dgm:t>
        <a:bodyPr/>
        <a:lstStyle/>
        <a:p>
          <a:pPr rtl="0"/>
          <a:r>
            <a:rPr lang="es-CR" dirty="0" smtClean="0"/>
            <a:t>Se recibe la aprobación</a:t>
          </a:r>
          <a:endParaRPr lang="es-CR" dirty="0"/>
        </a:p>
      </dgm:t>
    </dgm:pt>
    <dgm:pt modelId="{2E44CC0D-DB8C-44A2-B37F-50A1A9E24F94}" type="parTrans" cxnId="{2ADE3115-B407-4B0B-A825-268F310F2DA6}">
      <dgm:prSet/>
      <dgm:spPr/>
      <dgm:t>
        <a:bodyPr/>
        <a:lstStyle/>
        <a:p>
          <a:endParaRPr lang="es-CR"/>
        </a:p>
      </dgm:t>
    </dgm:pt>
    <dgm:pt modelId="{531DA8CD-AC39-4017-A31D-C8B84FEAC7C9}" type="sibTrans" cxnId="{2ADE3115-B407-4B0B-A825-268F310F2DA6}">
      <dgm:prSet/>
      <dgm:spPr/>
      <dgm:t>
        <a:bodyPr/>
        <a:lstStyle/>
        <a:p>
          <a:endParaRPr lang="es-CR"/>
        </a:p>
      </dgm:t>
    </dgm:pt>
    <dgm:pt modelId="{E37DA6A5-00EC-47E3-897F-8F7AA5742F5C}" type="pres">
      <dgm:prSet presAssocID="{359C9A0C-8C30-4F0F-B5F7-87D1D22F2030}" presName="Name0" presStyleCnt="0">
        <dgm:presLayoutVars>
          <dgm:dir/>
          <dgm:resizeHandles val="exact"/>
        </dgm:presLayoutVars>
      </dgm:prSet>
      <dgm:spPr/>
      <dgm:t>
        <a:bodyPr/>
        <a:lstStyle/>
        <a:p>
          <a:endParaRPr lang="es-CR"/>
        </a:p>
      </dgm:t>
    </dgm:pt>
    <dgm:pt modelId="{E978A50B-862F-4A39-881F-83BCC993867B}" type="pres">
      <dgm:prSet presAssocID="{264F7A58-C7AF-4B1C-A281-A53EBB62B1F5}" presName="node" presStyleLbl="node1" presStyleIdx="0" presStyleCnt="4">
        <dgm:presLayoutVars>
          <dgm:bulletEnabled val="1"/>
        </dgm:presLayoutVars>
      </dgm:prSet>
      <dgm:spPr/>
      <dgm:t>
        <a:bodyPr/>
        <a:lstStyle/>
        <a:p>
          <a:endParaRPr lang="es-CR"/>
        </a:p>
      </dgm:t>
    </dgm:pt>
    <dgm:pt modelId="{D76ABFBB-1BD1-4E44-AF56-E02631A66778}" type="pres">
      <dgm:prSet presAssocID="{0553AD07-C293-4BAB-953C-CC6403CF6A92}" presName="sibTrans" presStyleLbl="sibTrans2D1" presStyleIdx="0" presStyleCnt="3"/>
      <dgm:spPr/>
      <dgm:t>
        <a:bodyPr/>
        <a:lstStyle/>
        <a:p>
          <a:endParaRPr lang="es-CR"/>
        </a:p>
      </dgm:t>
    </dgm:pt>
    <dgm:pt modelId="{9BC67751-92CB-4541-B968-78C6775EFFD4}" type="pres">
      <dgm:prSet presAssocID="{0553AD07-C293-4BAB-953C-CC6403CF6A92}" presName="connectorText" presStyleLbl="sibTrans2D1" presStyleIdx="0" presStyleCnt="3"/>
      <dgm:spPr/>
      <dgm:t>
        <a:bodyPr/>
        <a:lstStyle/>
        <a:p>
          <a:endParaRPr lang="es-CR"/>
        </a:p>
      </dgm:t>
    </dgm:pt>
    <dgm:pt modelId="{4842FFD0-B635-4A32-B8C6-0D4B920D8B90}" type="pres">
      <dgm:prSet presAssocID="{4C85FC5F-73E6-48CE-8F7E-1C18C1BD3678}" presName="node" presStyleLbl="node1" presStyleIdx="1" presStyleCnt="4">
        <dgm:presLayoutVars>
          <dgm:bulletEnabled val="1"/>
        </dgm:presLayoutVars>
      </dgm:prSet>
      <dgm:spPr/>
      <dgm:t>
        <a:bodyPr/>
        <a:lstStyle/>
        <a:p>
          <a:endParaRPr lang="es-CR"/>
        </a:p>
      </dgm:t>
    </dgm:pt>
    <dgm:pt modelId="{361EAB78-C826-492F-BD0C-3FD94BC2E9DD}" type="pres">
      <dgm:prSet presAssocID="{BC3B49D1-A1C0-43FD-881F-40F9F9E769EB}" presName="sibTrans" presStyleLbl="sibTrans2D1" presStyleIdx="1" presStyleCnt="3"/>
      <dgm:spPr/>
      <dgm:t>
        <a:bodyPr/>
        <a:lstStyle/>
        <a:p>
          <a:endParaRPr lang="es-CR"/>
        </a:p>
      </dgm:t>
    </dgm:pt>
    <dgm:pt modelId="{74098659-BE19-4793-869D-D9FD251E9DDF}" type="pres">
      <dgm:prSet presAssocID="{BC3B49D1-A1C0-43FD-881F-40F9F9E769EB}" presName="connectorText" presStyleLbl="sibTrans2D1" presStyleIdx="1" presStyleCnt="3"/>
      <dgm:spPr/>
      <dgm:t>
        <a:bodyPr/>
        <a:lstStyle/>
        <a:p>
          <a:endParaRPr lang="es-CR"/>
        </a:p>
      </dgm:t>
    </dgm:pt>
    <dgm:pt modelId="{99432487-1564-435B-96D1-9DD49C4DA813}" type="pres">
      <dgm:prSet presAssocID="{F1740CB5-B9DB-430E-9860-BC1C5FB6D1DE}" presName="node" presStyleLbl="node1" presStyleIdx="2" presStyleCnt="4">
        <dgm:presLayoutVars>
          <dgm:bulletEnabled val="1"/>
        </dgm:presLayoutVars>
      </dgm:prSet>
      <dgm:spPr/>
      <dgm:t>
        <a:bodyPr/>
        <a:lstStyle/>
        <a:p>
          <a:endParaRPr lang="es-CR"/>
        </a:p>
      </dgm:t>
    </dgm:pt>
    <dgm:pt modelId="{5C875232-42F8-4A52-90B8-81D7B8AAF68A}" type="pres">
      <dgm:prSet presAssocID="{E89A7032-BF84-4BF0-AEBA-EC5548DBC537}" presName="sibTrans" presStyleLbl="sibTrans2D1" presStyleIdx="2" presStyleCnt="3"/>
      <dgm:spPr/>
      <dgm:t>
        <a:bodyPr/>
        <a:lstStyle/>
        <a:p>
          <a:endParaRPr lang="es-CR"/>
        </a:p>
      </dgm:t>
    </dgm:pt>
    <dgm:pt modelId="{DEEAAE3B-DAF7-4D2F-9BC7-53649DD38D5A}" type="pres">
      <dgm:prSet presAssocID="{E89A7032-BF84-4BF0-AEBA-EC5548DBC537}" presName="connectorText" presStyleLbl="sibTrans2D1" presStyleIdx="2" presStyleCnt="3"/>
      <dgm:spPr/>
      <dgm:t>
        <a:bodyPr/>
        <a:lstStyle/>
        <a:p>
          <a:endParaRPr lang="es-CR"/>
        </a:p>
      </dgm:t>
    </dgm:pt>
    <dgm:pt modelId="{BC8E1365-D96F-46FE-9250-51C3E3388777}" type="pres">
      <dgm:prSet presAssocID="{83C26132-0C8A-4B0D-B470-3D2C960120C6}" presName="node" presStyleLbl="node1" presStyleIdx="3" presStyleCnt="4">
        <dgm:presLayoutVars>
          <dgm:bulletEnabled val="1"/>
        </dgm:presLayoutVars>
      </dgm:prSet>
      <dgm:spPr/>
      <dgm:t>
        <a:bodyPr/>
        <a:lstStyle/>
        <a:p>
          <a:endParaRPr lang="es-CR"/>
        </a:p>
      </dgm:t>
    </dgm:pt>
  </dgm:ptLst>
  <dgm:cxnLst>
    <dgm:cxn modelId="{554D739F-4CF0-4C93-98B4-ED3347E2FE20}" type="presOf" srcId="{83C26132-0C8A-4B0D-B470-3D2C960120C6}" destId="{BC8E1365-D96F-46FE-9250-51C3E3388777}" srcOrd="0" destOrd="0" presId="urn:microsoft.com/office/officeart/2005/8/layout/process1"/>
    <dgm:cxn modelId="{2B3CA27B-71EC-4ABB-A95F-893D288C3405}" type="presOf" srcId="{4C85FC5F-73E6-48CE-8F7E-1C18C1BD3678}" destId="{4842FFD0-B635-4A32-B8C6-0D4B920D8B90}" srcOrd="0" destOrd="0" presId="urn:microsoft.com/office/officeart/2005/8/layout/process1"/>
    <dgm:cxn modelId="{64925D0E-7A18-4658-9429-3A07F1FD75DD}" srcId="{359C9A0C-8C30-4F0F-B5F7-87D1D22F2030}" destId="{F1740CB5-B9DB-430E-9860-BC1C5FB6D1DE}" srcOrd="2" destOrd="0" parTransId="{E8F94CA2-BFE3-4347-BB4E-B98C8E12C1D0}" sibTransId="{E89A7032-BF84-4BF0-AEBA-EC5548DBC537}"/>
    <dgm:cxn modelId="{03B1115E-C01F-4824-979E-811085E2B033}" type="presOf" srcId="{359C9A0C-8C30-4F0F-B5F7-87D1D22F2030}" destId="{E37DA6A5-00EC-47E3-897F-8F7AA5742F5C}" srcOrd="0" destOrd="0" presId="urn:microsoft.com/office/officeart/2005/8/layout/process1"/>
    <dgm:cxn modelId="{207452D1-0CDB-4B69-868B-303B8DD3A4A4}" type="presOf" srcId="{BC3B49D1-A1C0-43FD-881F-40F9F9E769EB}" destId="{74098659-BE19-4793-869D-D9FD251E9DDF}" srcOrd="1" destOrd="0" presId="urn:microsoft.com/office/officeart/2005/8/layout/process1"/>
    <dgm:cxn modelId="{DEF7B4CA-88A0-4168-82CE-04DB7905D307}" srcId="{359C9A0C-8C30-4F0F-B5F7-87D1D22F2030}" destId="{4C85FC5F-73E6-48CE-8F7E-1C18C1BD3678}" srcOrd="1" destOrd="0" parTransId="{A9DEE4BC-490A-4238-A623-4D2A08BB2864}" sibTransId="{BC3B49D1-A1C0-43FD-881F-40F9F9E769EB}"/>
    <dgm:cxn modelId="{9288581B-ED1E-4DA7-86CD-14E60D327B43}" srcId="{359C9A0C-8C30-4F0F-B5F7-87D1D22F2030}" destId="{264F7A58-C7AF-4B1C-A281-A53EBB62B1F5}" srcOrd="0" destOrd="0" parTransId="{B9DC90C9-E51D-460B-81AD-C535DBAB41F4}" sibTransId="{0553AD07-C293-4BAB-953C-CC6403CF6A92}"/>
    <dgm:cxn modelId="{BF3519F7-7A6E-4668-9F45-180D12543841}" type="presOf" srcId="{0553AD07-C293-4BAB-953C-CC6403CF6A92}" destId="{9BC67751-92CB-4541-B968-78C6775EFFD4}" srcOrd="1" destOrd="0" presId="urn:microsoft.com/office/officeart/2005/8/layout/process1"/>
    <dgm:cxn modelId="{72E6B23D-9969-44F6-8028-3BB124538F7D}" type="presOf" srcId="{BC3B49D1-A1C0-43FD-881F-40F9F9E769EB}" destId="{361EAB78-C826-492F-BD0C-3FD94BC2E9DD}" srcOrd="0" destOrd="0" presId="urn:microsoft.com/office/officeart/2005/8/layout/process1"/>
    <dgm:cxn modelId="{2629DC93-6251-40C6-A5B3-82DBA98B93BD}" type="presOf" srcId="{0553AD07-C293-4BAB-953C-CC6403CF6A92}" destId="{D76ABFBB-1BD1-4E44-AF56-E02631A66778}" srcOrd="0" destOrd="0" presId="urn:microsoft.com/office/officeart/2005/8/layout/process1"/>
    <dgm:cxn modelId="{588A081A-872C-4E8C-ACCB-C36C90D4C4D6}" type="presOf" srcId="{E89A7032-BF84-4BF0-AEBA-EC5548DBC537}" destId="{DEEAAE3B-DAF7-4D2F-9BC7-53649DD38D5A}" srcOrd="1" destOrd="0" presId="urn:microsoft.com/office/officeart/2005/8/layout/process1"/>
    <dgm:cxn modelId="{2ADE3115-B407-4B0B-A825-268F310F2DA6}" srcId="{359C9A0C-8C30-4F0F-B5F7-87D1D22F2030}" destId="{83C26132-0C8A-4B0D-B470-3D2C960120C6}" srcOrd="3" destOrd="0" parTransId="{2E44CC0D-DB8C-44A2-B37F-50A1A9E24F94}" sibTransId="{531DA8CD-AC39-4017-A31D-C8B84FEAC7C9}"/>
    <dgm:cxn modelId="{00937954-A7D6-4B92-A42B-2E4D96FE8803}" type="presOf" srcId="{E89A7032-BF84-4BF0-AEBA-EC5548DBC537}" destId="{5C875232-42F8-4A52-90B8-81D7B8AAF68A}" srcOrd="0" destOrd="0" presId="urn:microsoft.com/office/officeart/2005/8/layout/process1"/>
    <dgm:cxn modelId="{77061B05-2020-41C8-82E8-5AF6919F67D2}" type="presOf" srcId="{264F7A58-C7AF-4B1C-A281-A53EBB62B1F5}" destId="{E978A50B-862F-4A39-881F-83BCC993867B}" srcOrd="0" destOrd="0" presId="urn:microsoft.com/office/officeart/2005/8/layout/process1"/>
    <dgm:cxn modelId="{9C732E8F-2201-428B-87CE-6543B8849A68}" type="presOf" srcId="{F1740CB5-B9DB-430E-9860-BC1C5FB6D1DE}" destId="{99432487-1564-435B-96D1-9DD49C4DA813}" srcOrd="0" destOrd="0" presId="urn:microsoft.com/office/officeart/2005/8/layout/process1"/>
    <dgm:cxn modelId="{BA7BD833-B75C-430C-A85B-00C520875D7E}" type="presParOf" srcId="{E37DA6A5-00EC-47E3-897F-8F7AA5742F5C}" destId="{E978A50B-862F-4A39-881F-83BCC993867B}" srcOrd="0" destOrd="0" presId="urn:microsoft.com/office/officeart/2005/8/layout/process1"/>
    <dgm:cxn modelId="{E48A5634-7D50-4519-A978-A3F9A66DAAC6}" type="presParOf" srcId="{E37DA6A5-00EC-47E3-897F-8F7AA5742F5C}" destId="{D76ABFBB-1BD1-4E44-AF56-E02631A66778}" srcOrd="1" destOrd="0" presId="urn:microsoft.com/office/officeart/2005/8/layout/process1"/>
    <dgm:cxn modelId="{E19043D1-715E-4C7C-AD14-6F943770ED25}" type="presParOf" srcId="{D76ABFBB-1BD1-4E44-AF56-E02631A66778}" destId="{9BC67751-92CB-4541-B968-78C6775EFFD4}" srcOrd="0" destOrd="0" presId="urn:microsoft.com/office/officeart/2005/8/layout/process1"/>
    <dgm:cxn modelId="{A245B55E-8385-420B-B67A-96BFC7814708}" type="presParOf" srcId="{E37DA6A5-00EC-47E3-897F-8F7AA5742F5C}" destId="{4842FFD0-B635-4A32-B8C6-0D4B920D8B90}" srcOrd="2" destOrd="0" presId="urn:microsoft.com/office/officeart/2005/8/layout/process1"/>
    <dgm:cxn modelId="{8891A701-040B-46E0-8F76-26A5E5F3DA0F}" type="presParOf" srcId="{E37DA6A5-00EC-47E3-897F-8F7AA5742F5C}" destId="{361EAB78-C826-492F-BD0C-3FD94BC2E9DD}" srcOrd="3" destOrd="0" presId="urn:microsoft.com/office/officeart/2005/8/layout/process1"/>
    <dgm:cxn modelId="{CFCF020C-54B1-4953-9A8E-E99549F0D162}" type="presParOf" srcId="{361EAB78-C826-492F-BD0C-3FD94BC2E9DD}" destId="{74098659-BE19-4793-869D-D9FD251E9DDF}" srcOrd="0" destOrd="0" presId="urn:microsoft.com/office/officeart/2005/8/layout/process1"/>
    <dgm:cxn modelId="{2F4615DD-371E-4795-82C4-94C04FBA6F1C}" type="presParOf" srcId="{E37DA6A5-00EC-47E3-897F-8F7AA5742F5C}" destId="{99432487-1564-435B-96D1-9DD49C4DA813}" srcOrd="4" destOrd="0" presId="urn:microsoft.com/office/officeart/2005/8/layout/process1"/>
    <dgm:cxn modelId="{681CC4E4-7E9D-4B69-A88C-628B8B081226}" type="presParOf" srcId="{E37DA6A5-00EC-47E3-897F-8F7AA5742F5C}" destId="{5C875232-42F8-4A52-90B8-81D7B8AAF68A}" srcOrd="5" destOrd="0" presId="urn:microsoft.com/office/officeart/2005/8/layout/process1"/>
    <dgm:cxn modelId="{FEB0D4E7-73E5-4B59-8FFF-A41341D468D5}" type="presParOf" srcId="{5C875232-42F8-4A52-90B8-81D7B8AAF68A}" destId="{DEEAAE3B-DAF7-4D2F-9BC7-53649DD38D5A}" srcOrd="0" destOrd="0" presId="urn:microsoft.com/office/officeart/2005/8/layout/process1"/>
    <dgm:cxn modelId="{462DED33-94AB-45AE-93B5-9481652A6172}" type="presParOf" srcId="{E37DA6A5-00EC-47E3-897F-8F7AA5742F5C}" destId="{BC8E1365-D96F-46FE-9250-51C3E3388777}" srcOrd="6" destOrd="0" presId="urn:microsoft.com/office/officeart/2005/8/layout/process1"/>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E0CBECB-C14D-4933-B22D-2E11A84B1D88}"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CR"/>
        </a:p>
      </dgm:t>
    </dgm:pt>
    <dgm:pt modelId="{7D8B4B71-0B6F-4B85-8491-45EE11C830D6}">
      <dgm:prSet custT="1">
        <dgm:style>
          <a:lnRef idx="1">
            <a:schemeClr val="accent6"/>
          </a:lnRef>
          <a:fillRef idx="3">
            <a:schemeClr val="accent6"/>
          </a:fillRef>
          <a:effectRef idx="2">
            <a:schemeClr val="accent6"/>
          </a:effectRef>
          <a:fontRef idx="minor">
            <a:schemeClr val="lt1"/>
          </a:fontRef>
        </dgm:style>
      </dgm:prSet>
      <dgm:spPr>
        <a:ln w="38100">
          <a:solidFill>
            <a:schemeClr val="bg1"/>
          </a:solidFill>
        </a:ln>
      </dgm:spPr>
      <dgm:t>
        <a:bodyPr/>
        <a:lstStyle/>
        <a:p>
          <a:pPr rtl="0"/>
          <a:r>
            <a:rPr lang="es-CR" sz="1800" dirty="0" smtClean="0">
              <a:solidFill>
                <a:schemeClr val="tx1"/>
              </a:solidFill>
            </a:rPr>
            <a:t>Creación de la cuenta</a:t>
          </a:r>
          <a:endParaRPr lang="es-CR" sz="1800" dirty="0">
            <a:solidFill>
              <a:schemeClr val="tx1"/>
            </a:solidFill>
          </a:endParaRPr>
        </a:p>
      </dgm:t>
    </dgm:pt>
    <dgm:pt modelId="{BD2BE74D-3EE2-4D19-96E4-A8EADF0A7B57}" type="parTrans" cxnId="{A87E34BE-04FC-48F4-96C2-6974A7D24D31}">
      <dgm:prSet/>
      <dgm:spPr/>
      <dgm:t>
        <a:bodyPr/>
        <a:lstStyle/>
        <a:p>
          <a:endParaRPr lang="es-CR"/>
        </a:p>
      </dgm:t>
    </dgm:pt>
    <dgm:pt modelId="{C5D5EEBC-E993-4A7C-B981-E56E1507988B}" type="sibTrans" cxnId="{A87E34BE-04FC-48F4-96C2-6974A7D24D31}">
      <dgm:prSet/>
      <dgm:spPr/>
      <dgm:t>
        <a:bodyPr/>
        <a:lstStyle/>
        <a:p>
          <a:endParaRPr lang="es-CR"/>
        </a:p>
      </dgm:t>
    </dgm:pt>
    <dgm:pt modelId="{7426CFC8-8FA4-410F-943B-D8F36889BDA9}">
      <dgm:prSet custT="1"/>
      <dgm:spPr>
        <a:solidFill>
          <a:schemeClr val="accent2">
            <a:lumMod val="60000"/>
            <a:lumOff val="40000"/>
          </a:schemeClr>
        </a:solidFill>
        <a:ln w="38100">
          <a:solidFill>
            <a:schemeClr val="bg1"/>
          </a:solidFill>
        </a:ln>
      </dgm:spPr>
      <dgm:t>
        <a:bodyPr/>
        <a:lstStyle/>
        <a:p>
          <a:pPr rtl="0"/>
          <a:r>
            <a:rPr lang="es-CR" sz="1800" smtClean="0">
              <a:solidFill>
                <a:schemeClr val="tx1"/>
              </a:solidFill>
            </a:rPr>
            <a:t>Registro</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D591E3E8-8507-42CF-A783-321A515615BB}" type="parTrans" cxnId="{C1086381-E32B-4626-B253-8ED63B2FA262}">
      <dgm:prSet/>
      <dgm:spPr/>
      <dgm:t>
        <a:bodyPr/>
        <a:lstStyle/>
        <a:p>
          <a:endParaRPr lang="es-CR"/>
        </a:p>
      </dgm:t>
    </dgm:pt>
    <dgm:pt modelId="{B2788D9A-A227-4864-8D01-4961149418BD}" type="sibTrans" cxnId="{C1086381-E32B-4626-B253-8ED63B2FA262}">
      <dgm:prSet/>
      <dgm:spPr/>
      <dgm:t>
        <a:bodyPr/>
        <a:lstStyle/>
        <a:p>
          <a:endParaRPr lang="es-CR"/>
        </a:p>
      </dgm:t>
    </dgm:pt>
    <dgm:pt modelId="{C2E59BF6-C02F-4BB6-9FB0-7DC4FBF77D6E}">
      <dgm:prSet custT="1"/>
      <dgm:spPr>
        <a:solidFill>
          <a:schemeClr val="accent2">
            <a:lumMod val="60000"/>
            <a:lumOff val="40000"/>
          </a:schemeClr>
        </a:solidFill>
        <a:ln w="38100">
          <a:solidFill>
            <a:schemeClr val="bg1"/>
          </a:solidFill>
        </a:ln>
      </dgm:spPr>
      <dgm:t>
        <a:bodyPr/>
        <a:lstStyle/>
        <a:p>
          <a:pPr rtl="0"/>
          <a:r>
            <a:rPr lang="es-CR" sz="1800" smtClean="0">
              <a:solidFill>
                <a:schemeClr val="tx1"/>
              </a:solidFill>
            </a:rPr>
            <a:t>Aceptación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1C8C2EB-EF4A-450D-BC5D-416C92C29515}" type="parTrans" cxnId="{557ACA95-0040-463A-9A2D-3518F96A4CEA}">
      <dgm:prSet/>
      <dgm:spPr/>
      <dgm:t>
        <a:bodyPr/>
        <a:lstStyle/>
        <a:p>
          <a:endParaRPr lang="es-CR"/>
        </a:p>
      </dgm:t>
    </dgm:pt>
    <dgm:pt modelId="{9662F075-F207-41EB-825D-006D6AF79836}" type="sibTrans" cxnId="{557ACA95-0040-463A-9A2D-3518F96A4CEA}">
      <dgm:prSet/>
      <dgm:spPr/>
      <dgm:t>
        <a:bodyPr/>
        <a:lstStyle/>
        <a:p>
          <a:endParaRPr lang="es-CR"/>
        </a:p>
      </dgm:t>
    </dgm:pt>
    <dgm:pt modelId="{3323EEFA-673C-41E7-B646-B3810285D877}">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Aprobación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62A83820-FB42-44E3-A381-D0E733E01615}" type="parTrans" cxnId="{33994041-1155-4CC7-8209-01EC520448EB}">
      <dgm:prSet/>
      <dgm:spPr/>
      <dgm:t>
        <a:bodyPr/>
        <a:lstStyle/>
        <a:p>
          <a:endParaRPr lang="es-CR"/>
        </a:p>
      </dgm:t>
    </dgm:pt>
    <dgm:pt modelId="{ADBC85D1-5C12-46FE-B094-98CB4674B727}" type="sibTrans" cxnId="{33994041-1155-4CC7-8209-01EC520448EB}">
      <dgm:prSet/>
      <dgm:spPr/>
      <dgm:t>
        <a:bodyPr/>
        <a:lstStyle/>
        <a:p>
          <a:endParaRPr lang="es-CR"/>
        </a:p>
      </dgm:t>
    </dgm:pt>
    <dgm:pt modelId="{C8BD73DE-8D76-4931-A544-94BC7C0174CB}" type="pres">
      <dgm:prSet presAssocID="{EE0CBECB-C14D-4933-B22D-2E11A84B1D88}" presName="Name0" presStyleCnt="0">
        <dgm:presLayoutVars>
          <dgm:dir/>
          <dgm:resizeHandles val="exact"/>
        </dgm:presLayoutVars>
      </dgm:prSet>
      <dgm:spPr/>
      <dgm:t>
        <a:bodyPr/>
        <a:lstStyle/>
        <a:p>
          <a:endParaRPr lang="es-CR"/>
        </a:p>
      </dgm:t>
    </dgm:pt>
    <dgm:pt modelId="{F34375E4-5DC7-4C0B-BDE3-E8CE6419861B}" type="pres">
      <dgm:prSet presAssocID="{7D8B4B71-0B6F-4B85-8491-45EE11C830D6}" presName="parTxOnly" presStyleLbl="node1" presStyleIdx="0" presStyleCnt="4" custScaleX="100001" custScaleY="68302" custLinFactY="-36600" custLinFactNeighborY="-100000">
        <dgm:presLayoutVars>
          <dgm:bulletEnabled val="1"/>
        </dgm:presLayoutVars>
      </dgm:prSet>
      <dgm:spPr/>
      <dgm:t>
        <a:bodyPr/>
        <a:lstStyle/>
        <a:p>
          <a:endParaRPr lang="es-CR"/>
        </a:p>
      </dgm:t>
    </dgm:pt>
    <dgm:pt modelId="{2C996870-1E78-4160-8CD6-F37FE2D7C926}" type="pres">
      <dgm:prSet presAssocID="{C5D5EEBC-E993-4A7C-B981-E56E1507988B}" presName="parSpace" presStyleCnt="0"/>
      <dgm:spPr/>
      <dgm:t>
        <a:bodyPr/>
        <a:lstStyle/>
        <a:p>
          <a:endParaRPr lang="es-CR"/>
        </a:p>
      </dgm:t>
    </dgm:pt>
    <dgm:pt modelId="{D8E39E1F-0226-490E-8B71-00A542DB9CC2}" type="pres">
      <dgm:prSet presAssocID="{7426CFC8-8FA4-410F-943B-D8F36889BDA9}" presName="parTxOnly" presStyleLbl="node1" presStyleIdx="1" presStyleCnt="4" custScaleX="100001" custScaleY="68302" custLinFactY="-36600" custLinFactNeighborY="-100000">
        <dgm:presLayoutVars>
          <dgm:bulletEnabled val="1"/>
        </dgm:presLayoutVars>
      </dgm:prSet>
      <dgm:spPr/>
      <dgm:t>
        <a:bodyPr/>
        <a:lstStyle/>
        <a:p>
          <a:endParaRPr lang="es-CR"/>
        </a:p>
      </dgm:t>
    </dgm:pt>
    <dgm:pt modelId="{D2AA9FF1-06D3-47AB-A012-94EA745C5336}" type="pres">
      <dgm:prSet presAssocID="{B2788D9A-A227-4864-8D01-4961149418BD}" presName="parSpace" presStyleCnt="0"/>
      <dgm:spPr/>
      <dgm:t>
        <a:bodyPr/>
        <a:lstStyle/>
        <a:p>
          <a:endParaRPr lang="es-CR"/>
        </a:p>
      </dgm:t>
    </dgm:pt>
    <dgm:pt modelId="{271F480A-0B9C-4F93-B608-08564368544B}" type="pres">
      <dgm:prSet presAssocID="{C2E59BF6-C02F-4BB6-9FB0-7DC4FBF77D6E}" presName="parTxOnly" presStyleLbl="node1" presStyleIdx="2" presStyleCnt="4" custScaleX="100001" custScaleY="68302" custLinFactY="-36600" custLinFactNeighborY="-100000">
        <dgm:presLayoutVars>
          <dgm:bulletEnabled val="1"/>
        </dgm:presLayoutVars>
      </dgm:prSet>
      <dgm:spPr/>
      <dgm:t>
        <a:bodyPr/>
        <a:lstStyle/>
        <a:p>
          <a:endParaRPr lang="es-CR"/>
        </a:p>
      </dgm:t>
    </dgm:pt>
    <dgm:pt modelId="{8A8ED23D-5D39-4952-97EE-B7CA7C88657A}" type="pres">
      <dgm:prSet presAssocID="{9662F075-F207-41EB-825D-006D6AF79836}" presName="parSpace" presStyleCnt="0"/>
      <dgm:spPr/>
      <dgm:t>
        <a:bodyPr/>
        <a:lstStyle/>
        <a:p>
          <a:endParaRPr lang="es-CR"/>
        </a:p>
      </dgm:t>
    </dgm:pt>
    <dgm:pt modelId="{41072580-B6C9-48F5-AF6B-8FA41DE5E326}" type="pres">
      <dgm:prSet presAssocID="{3323EEFA-673C-41E7-B646-B3810285D877}" presName="parTxOnly" presStyleLbl="node1" presStyleIdx="3" presStyleCnt="4" custScaleX="100001" custScaleY="68302" custLinFactY="-36600" custLinFactNeighborY="-100000">
        <dgm:presLayoutVars>
          <dgm:bulletEnabled val="1"/>
        </dgm:presLayoutVars>
      </dgm:prSet>
      <dgm:spPr/>
      <dgm:t>
        <a:bodyPr/>
        <a:lstStyle/>
        <a:p>
          <a:endParaRPr lang="es-CR"/>
        </a:p>
      </dgm:t>
    </dgm:pt>
  </dgm:ptLst>
  <dgm:cxnLst>
    <dgm:cxn modelId="{65289EEF-485D-4E1F-BE1F-85F5E5566E7D}" type="presOf" srcId="{EE0CBECB-C14D-4933-B22D-2E11A84B1D88}" destId="{C8BD73DE-8D76-4931-A544-94BC7C0174CB}" srcOrd="0" destOrd="0" presId="urn:microsoft.com/office/officeart/2005/8/layout/hChevron3"/>
    <dgm:cxn modelId="{C1086381-E32B-4626-B253-8ED63B2FA262}" srcId="{EE0CBECB-C14D-4933-B22D-2E11A84B1D88}" destId="{7426CFC8-8FA4-410F-943B-D8F36889BDA9}" srcOrd="1" destOrd="0" parTransId="{D591E3E8-8507-42CF-A783-321A515615BB}" sibTransId="{B2788D9A-A227-4864-8D01-4961149418BD}"/>
    <dgm:cxn modelId="{33994041-1155-4CC7-8209-01EC520448EB}" srcId="{EE0CBECB-C14D-4933-B22D-2E11A84B1D88}" destId="{3323EEFA-673C-41E7-B646-B3810285D877}" srcOrd="3" destOrd="0" parTransId="{62A83820-FB42-44E3-A381-D0E733E01615}" sibTransId="{ADBC85D1-5C12-46FE-B094-98CB4674B727}"/>
    <dgm:cxn modelId="{71E704D9-BEB7-432F-B4D5-0D9BE4AE498A}" type="presOf" srcId="{C2E59BF6-C02F-4BB6-9FB0-7DC4FBF77D6E}" destId="{271F480A-0B9C-4F93-B608-08564368544B}" srcOrd="0" destOrd="0" presId="urn:microsoft.com/office/officeart/2005/8/layout/hChevron3"/>
    <dgm:cxn modelId="{A87E34BE-04FC-48F4-96C2-6974A7D24D31}" srcId="{EE0CBECB-C14D-4933-B22D-2E11A84B1D88}" destId="{7D8B4B71-0B6F-4B85-8491-45EE11C830D6}" srcOrd="0" destOrd="0" parTransId="{BD2BE74D-3EE2-4D19-96E4-A8EADF0A7B57}" sibTransId="{C5D5EEBC-E993-4A7C-B981-E56E1507988B}"/>
    <dgm:cxn modelId="{557ACA95-0040-463A-9A2D-3518F96A4CEA}" srcId="{EE0CBECB-C14D-4933-B22D-2E11A84B1D88}" destId="{C2E59BF6-C02F-4BB6-9FB0-7DC4FBF77D6E}" srcOrd="2" destOrd="0" parTransId="{31C8C2EB-EF4A-450D-BC5D-416C92C29515}" sibTransId="{9662F075-F207-41EB-825D-006D6AF79836}"/>
    <dgm:cxn modelId="{CA2F98D8-02C7-4232-A2B6-4327030C16BA}" type="presOf" srcId="{7426CFC8-8FA4-410F-943B-D8F36889BDA9}" destId="{D8E39E1F-0226-490E-8B71-00A542DB9CC2}" srcOrd="0" destOrd="0" presId="urn:microsoft.com/office/officeart/2005/8/layout/hChevron3"/>
    <dgm:cxn modelId="{A97C0A32-AE45-4495-BC88-DB4DFF215BB9}" type="presOf" srcId="{7D8B4B71-0B6F-4B85-8491-45EE11C830D6}" destId="{F34375E4-5DC7-4C0B-BDE3-E8CE6419861B}" srcOrd="0" destOrd="0" presId="urn:microsoft.com/office/officeart/2005/8/layout/hChevron3"/>
    <dgm:cxn modelId="{8705FFEA-D83C-44D6-ABB1-67F7A3909491}" type="presOf" srcId="{3323EEFA-673C-41E7-B646-B3810285D877}" destId="{41072580-B6C9-48F5-AF6B-8FA41DE5E326}" srcOrd="0" destOrd="0" presId="urn:microsoft.com/office/officeart/2005/8/layout/hChevron3"/>
    <dgm:cxn modelId="{993B0630-2D51-4143-B1A4-F02374134B1E}" type="presParOf" srcId="{C8BD73DE-8D76-4931-A544-94BC7C0174CB}" destId="{F34375E4-5DC7-4C0B-BDE3-E8CE6419861B}" srcOrd="0" destOrd="0" presId="urn:microsoft.com/office/officeart/2005/8/layout/hChevron3"/>
    <dgm:cxn modelId="{141DF7E2-D18F-409C-9640-D6BC03C62065}" type="presParOf" srcId="{C8BD73DE-8D76-4931-A544-94BC7C0174CB}" destId="{2C996870-1E78-4160-8CD6-F37FE2D7C926}" srcOrd="1" destOrd="0" presId="urn:microsoft.com/office/officeart/2005/8/layout/hChevron3"/>
    <dgm:cxn modelId="{2D270246-2D88-4B1F-9B72-DBD03F645CD5}" type="presParOf" srcId="{C8BD73DE-8D76-4931-A544-94BC7C0174CB}" destId="{D8E39E1F-0226-490E-8B71-00A542DB9CC2}" srcOrd="2" destOrd="0" presId="urn:microsoft.com/office/officeart/2005/8/layout/hChevron3"/>
    <dgm:cxn modelId="{D3689F09-4AB8-48AA-9A08-6EC6804E75F8}" type="presParOf" srcId="{C8BD73DE-8D76-4931-A544-94BC7C0174CB}" destId="{D2AA9FF1-06D3-47AB-A012-94EA745C5336}" srcOrd="3" destOrd="0" presId="urn:microsoft.com/office/officeart/2005/8/layout/hChevron3"/>
    <dgm:cxn modelId="{0DD05E09-FE0D-4A57-A2BE-18DC5A4CF76D}" type="presParOf" srcId="{C8BD73DE-8D76-4931-A544-94BC7C0174CB}" destId="{271F480A-0B9C-4F93-B608-08564368544B}" srcOrd="4" destOrd="0" presId="urn:microsoft.com/office/officeart/2005/8/layout/hChevron3"/>
    <dgm:cxn modelId="{45D3A996-4C87-4684-BCEF-44F6D7107FFC}" type="presParOf" srcId="{C8BD73DE-8D76-4931-A544-94BC7C0174CB}" destId="{8A8ED23D-5D39-4952-97EE-B7CA7C88657A}" srcOrd="5" destOrd="0" presId="urn:microsoft.com/office/officeart/2005/8/layout/hChevron3"/>
    <dgm:cxn modelId="{AC99D720-B054-492D-9F8B-8E090EFA9763}" type="presParOf" srcId="{C8BD73DE-8D76-4931-A544-94BC7C0174CB}" destId="{41072580-B6C9-48F5-AF6B-8FA41DE5E326}" srcOrd="6" destOrd="0" presId="urn:microsoft.com/office/officeart/2005/8/layout/hChevron3"/>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9.xml><?xml version="1.0" encoding="utf-8"?>
<dgm:dataModel xmlns:dgm="http://schemas.openxmlformats.org/drawingml/2006/diagram" xmlns:a="http://schemas.openxmlformats.org/drawingml/2006/main">
  <dgm:ptLst>
    <dgm:pt modelId="{EE0CBECB-C14D-4933-B22D-2E11A84B1D88}"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CR"/>
        </a:p>
      </dgm:t>
    </dgm:pt>
    <dgm:pt modelId="{7D8B4B71-0B6F-4B85-8491-45EE11C830D6}">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Creación de la cuenta</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D2BE74D-3EE2-4D19-96E4-A8EADF0A7B57}" type="parTrans" cxnId="{A87E34BE-04FC-48F4-96C2-6974A7D24D31}">
      <dgm:prSet/>
      <dgm:spPr/>
      <dgm:t>
        <a:bodyPr/>
        <a:lstStyle/>
        <a:p>
          <a:endParaRPr lang="es-CR"/>
        </a:p>
      </dgm:t>
    </dgm:pt>
    <dgm:pt modelId="{C5D5EEBC-E993-4A7C-B981-E56E1507988B}" type="sibTrans" cxnId="{A87E34BE-04FC-48F4-96C2-6974A7D24D31}">
      <dgm:prSet/>
      <dgm:spPr/>
      <dgm:t>
        <a:bodyPr/>
        <a:lstStyle/>
        <a:p>
          <a:endParaRPr lang="es-CR"/>
        </a:p>
      </dgm:t>
    </dgm:pt>
    <dgm:pt modelId="{7426CFC8-8FA4-410F-943B-D8F36889BDA9}">
      <dgm:prSet custT="1">
        <dgm:style>
          <a:lnRef idx="1">
            <a:schemeClr val="accent6"/>
          </a:lnRef>
          <a:fillRef idx="3">
            <a:schemeClr val="accent6"/>
          </a:fillRef>
          <a:effectRef idx="2">
            <a:schemeClr val="accent6"/>
          </a:effectRef>
          <a:fontRef idx="minor">
            <a:schemeClr val="lt1"/>
          </a:fontRef>
        </dgm:style>
      </dgm:prSet>
      <dgm:spPr>
        <a:ln w="38100">
          <a:solidFill>
            <a:schemeClr val="bg1"/>
          </a:solidFill>
        </a:ln>
      </dgm:spPr>
      <dgm:t>
        <a:bodyPr/>
        <a:lstStyle/>
        <a:p>
          <a:pPr rtl="0"/>
          <a:r>
            <a:rPr lang="es-CR" sz="1800" smtClean="0">
              <a:solidFill>
                <a:schemeClr val="tx1"/>
              </a:solidFill>
            </a:rPr>
            <a:t>Registro</a:t>
          </a:r>
          <a:endParaRPr lang="es-CR" sz="1800" dirty="0">
            <a:solidFill>
              <a:schemeClr val="tx1"/>
            </a:solidFill>
          </a:endParaRPr>
        </a:p>
      </dgm:t>
    </dgm:pt>
    <dgm:pt modelId="{D591E3E8-8507-42CF-A783-321A515615BB}" type="parTrans" cxnId="{C1086381-E32B-4626-B253-8ED63B2FA262}">
      <dgm:prSet/>
      <dgm:spPr/>
      <dgm:t>
        <a:bodyPr/>
        <a:lstStyle/>
        <a:p>
          <a:endParaRPr lang="es-CR"/>
        </a:p>
      </dgm:t>
    </dgm:pt>
    <dgm:pt modelId="{B2788D9A-A227-4864-8D01-4961149418BD}" type="sibTrans" cxnId="{C1086381-E32B-4626-B253-8ED63B2FA262}">
      <dgm:prSet/>
      <dgm:spPr/>
      <dgm:t>
        <a:bodyPr/>
        <a:lstStyle/>
        <a:p>
          <a:endParaRPr lang="es-CR"/>
        </a:p>
      </dgm:t>
    </dgm:pt>
    <dgm:pt modelId="{C2E59BF6-C02F-4BB6-9FB0-7DC4FBF77D6E}">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Aceptación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1C8C2EB-EF4A-450D-BC5D-416C92C29515}" type="parTrans" cxnId="{557ACA95-0040-463A-9A2D-3518F96A4CEA}">
      <dgm:prSet/>
      <dgm:spPr/>
      <dgm:t>
        <a:bodyPr/>
        <a:lstStyle/>
        <a:p>
          <a:endParaRPr lang="es-CR"/>
        </a:p>
      </dgm:t>
    </dgm:pt>
    <dgm:pt modelId="{9662F075-F207-41EB-825D-006D6AF79836}" type="sibTrans" cxnId="{557ACA95-0040-463A-9A2D-3518F96A4CEA}">
      <dgm:prSet/>
      <dgm:spPr/>
      <dgm:t>
        <a:bodyPr/>
        <a:lstStyle/>
        <a:p>
          <a:endParaRPr lang="es-CR"/>
        </a:p>
      </dgm:t>
    </dgm:pt>
    <dgm:pt modelId="{3323EEFA-673C-41E7-B646-B3810285D877}">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Aprobación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62A83820-FB42-44E3-A381-D0E733E01615}" type="parTrans" cxnId="{33994041-1155-4CC7-8209-01EC520448EB}">
      <dgm:prSet/>
      <dgm:spPr/>
      <dgm:t>
        <a:bodyPr/>
        <a:lstStyle/>
        <a:p>
          <a:endParaRPr lang="es-CR"/>
        </a:p>
      </dgm:t>
    </dgm:pt>
    <dgm:pt modelId="{ADBC85D1-5C12-46FE-B094-98CB4674B727}" type="sibTrans" cxnId="{33994041-1155-4CC7-8209-01EC520448EB}">
      <dgm:prSet/>
      <dgm:spPr/>
      <dgm:t>
        <a:bodyPr/>
        <a:lstStyle/>
        <a:p>
          <a:endParaRPr lang="es-CR"/>
        </a:p>
      </dgm:t>
    </dgm:pt>
    <dgm:pt modelId="{C8BD73DE-8D76-4931-A544-94BC7C0174CB}" type="pres">
      <dgm:prSet presAssocID="{EE0CBECB-C14D-4933-B22D-2E11A84B1D88}" presName="Name0" presStyleCnt="0">
        <dgm:presLayoutVars>
          <dgm:dir/>
          <dgm:resizeHandles val="exact"/>
        </dgm:presLayoutVars>
      </dgm:prSet>
      <dgm:spPr/>
      <dgm:t>
        <a:bodyPr/>
        <a:lstStyle/>
        <a:p>
          <a:endParaRPr lang="es-CR"/>
        </a:p>
      </dgm:t>
    </dgm:pt>
    <dgm:pt modelId="{F34375E4-5DC7-4C0B-BDE3-E8CE6419861B}" type="pres">
      <dgm:prSet presAssocID="{7D8B4B71-0B6F-4B85-8491-45EE11C830D6}" presName="parTxOnly" presStyleLbl="node1" presStyleIdx="0" presStyleCnt="4" custScaleX="100001" custScaleY="68302" custLinFactY="-36600" custLinFactNeighborY="-100000">
        <dgm:presLayoutVars>
          <dgm:bulletEnabled val="1"/>
        </dgm:presLayoutVars>
      </dgm:prSet>
      <dgm:spPr/>
      <dgm:t>
        <a:bodyPr/>
        <a:lstStyle/>
        <a:p>
          <a:endParaRPr lang="es-CR"/>
        </a:p>
      </dgm:t>
    </dgm:pt>
    <dgm:pt modelId="{2C996870-1E78-4160-8CD6-F37FE2D7C926}" type="pres">
      <dgm:prSet presAssocID="{C5D5EEBC-E993-4A7C-B981-E56E1507988B}" presName="parSpace" presStyleCnt="0"/>
      <dgm:spPr/>
      <dgm:t>
        <a:bodyPr/>
        <a:lstStyle/>
        <a:p>
          <a:endParaRPr lang="es-CR"/>
        </a:p>
      </dgm:t>
    </dgm:pt>
    <dgm:pt modelId="{D8E39E1F-0226-490E-8B71-00A542DB9CC2}" type="pres">
      <dgm:prSet presAssocID="{7426CFC8-8FA4-410F-943B-D8F36889BDA9}" presName="parTxOnly" presStyleLbl="node1" presStyleIdx="1" presStyleCnt="4" custScaleX="100001" custScaleY="68302" custLinFactY="-36600" custLinFactNeighborY="-100000">
        <dgm:presLayoutVars>
          <dgm:bulletEnabled val="1"/>
        </dgm:presLayoutVars>
      </dgm:prSet>
      <dgm:spPr/>
      <dgm:t>
        <a:bodyPr/>
        <a:lstStyle/>
        <a:p>
          <a:endParaRPr lang="es-CR"/>
        </a:p>
      </dgm:t>
    </dgm:pt>
    <dgm:pt modelId="{D2AA9FF1-06D3-47AB-A012-94EA745C5336}" type="pres">
      <dgm:prSet presAssocID="{B2788D9A-A227-4864-8D01-4961149418BD}" presName="parSpace" presStyleCnt="0"/>
      <dgm:spPr/>
      <dgm:t>
        <a:bodyPr/>
        <a:lstStyle/>
        <a:p>
          <a:endParaRPr lang="es-CR"/>
        </a:p>
      </dgm:t>
    </dgm:pt>
    <dgm:pt modelId="{271F480A-0B9C-4F93-B608-08564368544B}" type="pres">
      <dgm:prSet presAssocID="{C2E59BF6-C02F-4BB6-9FB0-7DC4FBF77D6E}" presName="parTxOnly" presStyleLbl="node1" presStyleIdx="2" presStyleCnt="4" custScaleX="100001" custScaleY="68302" custLinFactY="-36600" custLinFactNeighborY="-100000">
        <dgm:presLayoutVars>
          <dgm:bulletEnabled val="1"/>
        </dgm:presLayoutVars>
      </dgm:prSet>
      <dgm:spPr/>
      <dgm:t>
        <a:bodyPr/>
        <a:lstStyle/>
        <a:p>
          <a:endParaRPr lang="es-CR"/>
        </a:p>
      </dgm:t>
    </dgm:pt>
    <dgm:pt modelId="{8A8ED23D-5D39-4952-97EE-B7CA7C88657A}" type="pres">
      <dgm:prSet presAssocID="{9662F075-F207-41EB-825D-006D6AF79836}" presName="parSpace" presStyleCnt="0"/>
      <dgm:spPr/>
      <dgm:t>
        <a:bodyPr/>
        <a:lstStyle/>
        <a:p>
          <a:endParaRPr lang="es-CR"/>
        </a:p>
      </dgm:t>
    </dgm:pt>
    <dgm:pt modelId="{41072580-B6C9-48F5-AF6B-8FA41DE5E326}" type="pres">
      <dgm:prSet presAssocID="{3323EEFA-673C-41E7-B646-B3810285D877}" presName="parTxOnly" presStyleLbl="node1" presStyleIdx="3" presStyleCnt="4" custScaleX="100001" custScaleY="68302" custLinFactY="-36600" custLinFactNeighborY="-100000">
        <dgm:presLayoutVars>
          <dgm:bulletEnabled val="1"/>
        </dgm:presLayoutVars>
      </dgm:prSet>
      <dgm:spPr/>
      <dgm:t>
        <a:bodyPr/>
        <a:lstStyle/>
        <a:p>
          <a:endParaRPr lang="es-CR"/>
        </a:p>
      </dgm:t>
    </dgm:pt>
  </dgm:ptLst>
  <dgm:cxnLst>
    <dgm:cxn modelId="{2696EFDF-1365-41E4-BDDF-7831829B18AD}" type="presOf" srcId="{C2E59BF6-C02F-4BB6-9FB0-7DC4FBF77D6E}" destId="{271F480A-0B9C-4F93-B608-08564368544B}" srcOrd="0" destOrd="0" presId="urn:microsoft.com/office/officeart/2005/8/layout/hChevron3"/>
    <dgm:cxn modelId="{A87E34BE-04FC-48F4-96C2-6974A7D24D31}" srcId="{EE0CBECB-C14D-4933-B22D-2E11A84B1D88}" destId="{7D8B4B71-0B6F-4B85-8491-45EE11C830D6}" srcOrd="0" destOrd="0" parTransId="{BD2BE74D-3EE2-4D19-96E4-A8EADF0A7B57}" sibTransId="{C5D5EEBC-E993-4A7C-B981-E56E1507988B}"/>
    <dgm:cxn modelId="{557ACA95-0040-463A-9A2D-3518F96A4CEA}" srcId="{EE0CBECB-C14D-4933-B22D-2E11A84B1D88}" destId="{C2E59BF6-C02F-4BB6-9FB0-7DC4FBF77D6E}" srcOrd="2" destOrd="0" parTransId="{31C8C2EB-EF4A-450D-BC5D-416C92C29515}" sibTransId="{9662F075-F207-41EB-825D-006D6AF79836}"/>
    <dgm:cxn modelId="{EBD88486-51F1-4E34-9AB9-FE2CA101652D}" type="presOf" srcId="{7426CFC8-8FA4-410F-943B-D8F36889BDA9}" destId="{D8E39E1F-0226-490E-8B71-00A542DB9CC2}" srcOrd="0" destOrd="0" presId="urn:microsoft.com/office/officeart/2005/8/layout/hChevron3"/>
    <dgm:cxn modelId="{D586614A-37A3-4AF0-BA59-6617DB4CCCA0}" type="presOf" srcId="{EE0CBECB-C14D-4933-B22D-2E11A84B1D88}" destId="{C8BD73DE-8D76-4931-A544-94BC7C0174CB}" srcOrd="0" destOrd="0" presId="urn:microsoft.com/office/officeart/2005/8/layout/hChevron3"/>
    <dgm:cxn modelId="{33994041-1155-4CC7-8209-01EC520448EB}" srcId="{EE0CBECB-C14D-4933-B22D-2E11A84B1D88}" destId="{3323EEFA-673C-41E7-B646-B3810285D877}" srcOrd="3" destOrd="0" parTransId="{62A83820-FB42-44E3-A381-D0E733E01615}" sibTransId="{ADBC85D1-5C12-46FE-B094-98CB4674B727}"/>
    <dgm:cxn modelId="{C1086381-E32B-4626-B253-8ED63B2FA262}" srcId="{EE0CBECB-C14D-4933-B22D-2E11A84B1D88}" destId="{7426CFC8-8FA4-410F-943B-D8F36889BDA9}" srcOrd="1" destOrd="0" parTransId="{D591E3E8-8507-42CF-A783-321A515615BB}" sibTransId="{B2788D9A-A227-4864-8D01-4961149418BD}"/>
    <dgm:cxn modelId="{605428A7-2408-438D-9C5C-77CC53507A40}" type="presOf" srcId="{7D8B4B71-0B6F-4B85-8491-45EE11C830D6}" destId="{F34375E4-5DC7-4C0B-BDE3-E8CE6419861B}" srcOrd="0" destOrd="0" presId="urn:microsoft.com/office/officeart/2005/8/layout/hChevron3"/>
    <dgm:cxn modelId="{64B20A5C-F656-45E2-846E-81D7264D6F73}" type="presOf" srcId="{3323EEFA-673C-41E7-B646-B3810285D877}" destId="{41072580-B6C9-48F5-AF6B-8FA41DE5E326}" srcOrd="0" destOrd="0" presId="urn:microsoft.com/office/officeart/2005/8/layout/hChevron3"/>
    <dgm:cxn modelId="{5863BA87-C766-498A-8EFE-6C5736957367}" type="presParOf" srcId="{C8BD73DE-8D76-4931-A544-94BC7C0174CB}" destId="{F34375E4-5DC7-4C0B-BDE3-E8CE6419861B}" srcOrd="0" destOrd="0" presId="urn:microsoft.com/office/officeart/2005/8/layout/hChevron3"/>
    <dgm:cxn modelId="{5266AC0C-7546-4BED-995D-98BAADAFF5F2}" type="presParOf" srcId="{C8BD73DE-8D76-4931-A544-94BC7C0174CB}" destId="{2C996870-1E78-4160-8CD6-F37FE2D7C926}" srcOrd="1" destOrd="0" presId="urn:microsoft.com/office/officeart/2005/8/layout/hChevron3"/>
    <dgm:cxn modelId="{2C096252-25E5-408B-9D41-7B5AC662FAF2}" type="presParOf" srcId="{C8BD73DE-8D76-4931-A544-94BC7C0174CB}" destId="{D8E39E1F-0226-490E-8B71-00A542DB9CC2}" srcOrd="2" destOrd="0" presId="urn:microsoft.com/office/officeart/2005/8/layout/hChevron3"/>
    <dgm:cxn modelId="{0940059D-ACC3-4461-BBE9-5C3CF9C981BA}" type="presParOf" srcId="{C8BD73DE-8D76-4931-A544-94BC7C0174CB}" destId="{D2AA9FF1-06D3-47AB-A012-94EA745C5336}" srcOrd="3" destOrd="0" presId="urn:microsoft.com/office/officeart/2005/8/layout/hChevron3"/>
    <dgm:cxn modelId="{A3EDA8E2-2C60-44C7-99A0-D2F61A6D4AED}" type="presParOf" srcId="{C8BD73DE-8D76-4931-A544-94BC7C0174CB}" destId="{271F480A-0B9C-4F93-B608-08564368544B}" srcOrd="4" destOrd="0" presId="urn:microsoft.com/office/officeart/2005/8/layout/hChevron3"/>
    <dgm:cxn modelId="{F152585D-1376-466A-B047-F9FCC22C7F81}" type="presParOf" srcId="{C8BD73DE-8D76-4931-A544-94BC7C0174CB}" destId="{8A8ED23D-5D39-4952-97EE-B7CA7C88657A}" srcOrd="5" destOrd="0" presId="urn:microsoft.com/office/officeart/2005/8/layout/hChevron3"/>
    <dgm:cxn modelId="{EEC119E5-EC2F-45B2-A649-805BD0F47483}" type="presParOf" srcId="{C8BD73DE-8D76-4931-A544-94BC7C0174CB}" destId="{41072580-B6C9-48F5-AF6B-8FA41DE5E326}" srcOrd="6" destOrd="0" presId="urn:microsoft.com/office/officeart/2005/8/layout/hChevron3"/>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AF44729-9D1E-4618-A29F-326FA1CFBEAE}"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s-CR"/>
        </a:p>
      </dgm:t>
    </dgm:pt>
    <dgm:pt modelId="{22D19902-71EC-4F5F-BF58-81A9980AD535}" type="pres">
      <dgm:prSet presAssocID="{DAF44729-9D1E-4618-A29F-326FA1CFBEAE}" presName="linear" presStyleCnt="0">
        <dgm:presLayoutVars>
          <dgm:animLvl val="lvl"/>
          <dgm:resizeHandles val="exact"/>
        </dgm:presLayoutVars>
      </dgm:prSet>
      <dgm:spPr/>
      <dgm:t>
        <a:bodyPr/>
        <a:lstStyle/>
        <a:p>
          <a:endParaRPr lang="es-CR"/>
        </a:p>
      </dgm:t>
    </dgm:pt>
  </dgm:ptLst>
  <dgm:cxnLst>
    <dgm:cxn modelId="{255809C5-1F4F-49F9-9365-DE6FBF8CAA7F}" type="presOf" srcId="{DAF44729-9D1E-4618-A29F-326FA1CFBEAE}" destId="{22D19902-71EC-4F5F-BF58-81A9980AD5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E0CBECB-C14D-4933-B22D-2E11A84B1D88}"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CR"/>
        </a:p>
      </dgm:t>
    </dgm:pt>
    <dgm:pt modelId="{7D8B4B71-0B6F-4B85-8491-45EE11C830D6}">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Creación de la cuenta</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D2BE74D-3EE2-4D19-96E4-A8EADF0A7B57}" type="parTrans" cxnId="{A87E34BE-04FC-48F4-96C2-6974A7D24D31}">
      <dgm:prSet/>
      <dgm:spPr/>
      <dgm:t>
        <a:bodyPr/>
        <a:lstStyle/>
        <a:p>
          <a:endParaRPr lang="es-CR"/>
        </a:p>
      </dgm:t>
    </dgm:pt>
    <dgm:pt modelId="{C5D5EEBC-E993-4A7C-B981-E56E1507988B}" type="sibTrans" cxnId="{A87E34BE-04FC-48F4-96C2-6974A7D24D31}">
      <dgm:prSet/>
      <dgm:spPr/>
      <dgm:t>
        <a:bodyPr/>
        <a:lstStyle/>
        <a:p>
          <a:endParaRPr lang="es-CR"/>
        </a:p>
      </dgm:t>
    </dgm:pt>
    <dgm:pt modelId="{7426CFC8-8FA4-410F-943B-D8F36889BDA9}">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Registro</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D591E3E8-8507-42CF-A783-321A515615BB}" type="parTrans" cxnId="{C1086381-E32B-4626-B253-8ED63B2FA262}">
      <dgm:prSet/>
      <dgm:spPr/>
      <dgm:t>
        <a:bodyPr/>
        <a:lstStyle/>
        <a:p>
          <a:endParaRPr lang="es-CR"/>
        </a:p>
      </dgm:t>
    </dgm:pt>
    <dgm:pt modelId="{B2788D9A-A227-4864-8D01-4961149418BD}" type="sibTrans" cxnId="{C1086381-E32B-4626-B253-8ED63B2FA262}">
      <dgm:prSet/>
      <dgm:spPr/>
      <dgm:t>
        <a:bodyPr/>
        <a:lstStyle/>
        <a:p>
          <a:endParaRPr lang="es-CR"/>
        </a:p>
      </dgm:t>
    </dgm:pt>
    <dgm:pt modelId="{C2E59BF6-C02F-4BB6-9FB0-7DC4FBF77D6E}">
      <dgm:prSet custT="1">
        <dgm:style>
          <a:lnRef idx="1">
            <a:schemeClr val="accent6"/>
          </a:lnRef>
          <a:fillRef idx="3">
            <a:schemeClr val="accent6"/>
          </a:fillRef>
          <a:effectRef idx="2">
            <a:schemeClr val="accent6"/>
          </a:effectRef>
          <a:fontRef idx="minor">
            <a:schemeClr val="lt1"/>
          </a:fontRef>
        </dgm:style>
      </dgm:prSet>
      <dgm:spPr>
        <a:ln w="38100">
          <a:solidFill>
            <a:schemeClr val="bg1"/>
          </a:solidFill>
        </a:ln>
      </dgm:spPr>
      <dgm:t>
        <a:bodyPr/>
        <a:lstStyle/>
        <a:p>
          <a:pPr rtl="0"/>
          <a:r>
            <a:rPr lang="es-CR" sz="1800" smtClean="0">
              <a:solidFill>
                <a:schemeClr val="tx1"/>
              </a:solidFill>
            </a:rPr>
            <a:t>Aceptación</a:t>
          </a:r>
          <a:endParaRPr lang="es-CR" sz="1800" dirty="0">
            <a:solidFill>
              <a:schemeClr val="tx1"/>
            </a:solidFill>
          </a:endParaRPr>
        </a:p>
      </dgm:t>
    </dgm:pt>
    <dgm:pt modelId="{31C8C2EB-EF4A-450D-BC5D-416C92C29515}" type="parTrans" cxnId="{557ACA95-0040-463A-9A2D-3518F96A4CEA}">
      <dgm:prSet/>
      <dgm:spPr/>
      <dgm:t>
        <a:bodyPr/>
        <a:lstStyle/>
        <a:p>
          <a:endParaRPr lang="es-CR"/>
        </a:p>
      </dgm:t>
    </dgm:pt>
    <dgm:pt modelId="{9662F075-F207-41EB-825D-006D6AF79836}" type="sibTrans" cxnId="{557ACA95-0040-463A-9A2D-3518F96A4CEA}">
      <dgm:prSet/>
      <dgm:spPr/>
      <dgm:t>
        <a:bodyPr/>
        <a:lstStyle/>
        <a:p>
          <a:endParaRPr lang="es-CR"/>
        </a:p>
      </dgm:t>
    </dgm:pt>
    <dgm:pt modelId="{3323EEFA-673C-41E7-B646-B3810285D877}">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Aprobación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62A83820-FB42-44E3-A381-D0E733E01615}" type="parTrans" cxnId="{33994041-1155-4CC7-8209-01EC520448EB}">
      <dgm:prSet/>
      <dgm:spPr/>
      <dgm:t>
        <a:bodyPr/>
        <a:lstStyle/>
        <a:p>
          <a:endParaRPr lang="es-CR"/>
        </a:p>
      </dgm:t>
    </dgm:pt>
    <dgm:pt modelId="{ADBC85D1-5C12-46FE-B094-98CB4674B727}" type="sibTrans" cxnId="{33994041-1155-4CC7-8209-01EC520448EB}">
      <dgm:prSet/>
      <dgm:spPr/>
      <dgm:t>
        <a:bodyPr/>
        <a:lstStyle/>
        <a:p>
          <a:endParaRPr lang="es-CR"/>
        </a:p>
      </dgm:t>
    </dgm:pt>
    <dgm:pt modelId="{C8BD73DE-8D76-4931-A544-94BC7C0174CB}" type="pres">
      <dgm:prSet presAssocID="{EE0CBECB-C14D-4933-B22D-2E11A84B1D88}" presName="Name0" presStyleCnt="0">
        <dgm:presLayoutVars>
          <dgm:dir/>
          <dgm:resizeHandles val="exact"/>
        </dgm:presLayoutVars>
      </dgm:prSet>
      <dgm:spPr/>
      <dgm:t>
        <a:bodyPr/>
        <a:lstStyle/>
        <a:p>
          <a:endParaRPr lang="es-CR"/>
        </a:p>
      </dgm:t>
    </dgm:pt>
    <dgm:pt modelId="{F34375E4-5DC7-4C0B-BDE3-E8CE6419861B}" type="pres">
      <dgm:prSet presAssocID="{7D8B4B71-0B6F-4B85-8491-45EE11C830D6}" presName="parTxOnly" presStyleLbl="node1" presStyleIdx="0" presStyleCnt="4" custScaleX="100001" custScaleY="68302" custLinFactY="-36600" custLinFactNeighborY="-100000">
        <dgm:presLayoutVars>
          <dgm:bulletEnabled val="1"/>
        </dgm:presLayoutVars>
      </dgm:prSet>
      <dgm:spPr/>
      <dgm:t>
        <a:bodyPr/>
        <a:lstStyle/>
        <a:p>
          <a:endParaRPr lang="es-CR"/>
        </a:p>
      </dgm:t>
    </dgm:pt>
    <dgm:pt modelId="{2C996870-1E78-4160-8CD6-F37FE2D7C926}" type="pres">
      <dgm:prSet presAssocID="{C5D5EEBC-E993-4A7C-B981-E56E1507988B}" presName="parSpace" presStyleCnt="0"/>
      <dgm:spPr/>
      <dgm:t>
        <a:bodyPr/>
        <a:lstStyle/>
        <a:p>
          <a:endParaRPr lang="es-CR"/>
        </a:p>
      </dgm:t>
    </dgm:pt>
    <dgm:pt modelId="{D8E39E1F-0226-490E-8B71-00A542DB9CC2}" type="pres">
      <dgm:prSet presAssocID="{7426CFC8-8FA4-410F-943B-D8F36889BDA9}" presName="parTxOnly" presStyleLbl="node1" presStyleIdx="1" presStyleCnt="4" custScaleX="100001" custScaleY="68302" custLinFactY="-36600" custLinFactNeighborY="-100000">
        <dgm:presLayoutVars>
          <dgm:bulletEnabled val="1"/>
        </dgm:presLayoutVars>
      </dgm:prSet>
      <dgm:spPr/>
      <dgm:t>
        <a:bodyPr/>
        <a:lstStyle/>
        <a:p>
          <a:endParaRPr lang="es-CR"/>
        </a:p>
      </dgm:t>
    </dgm:pt>
    <dgm:pt modelId="{D2AA9FF1-06D3-47AB-A012-94EA745C5336}" type="pres">
      <dgm:prSet presAssocID="{B2788D9A-A227-4864-8D01-4961149418BD}" presName="parSpace" presStyleCnt="0"/>
      <dgm:spPr/>
      <dgm:t>
        <a:bodyPr/>
        <a:lstStyle/>
        <a:p>
          <a:endParaRPr lang="es-CR"/>
        </a:p>
      </dgm:t>
    </dgm:pt>
    <dgm:pt modelId="{271F480A-0B9C-4F93-B608-08564368544B}" type="pres">
      <dgm:prSet presAssocID="{C2E59BF6-C02F-4BB6-9FB0-7DC4FBF77D6E}" presName="parTxOnly" presStyleLbl="node1" presStyleIdx="2" presStyleCnt="4" custScaleX="100001" custScaleY="68302" custLinFactY="-36600" custLinFactNeighborY="-100000">
        <dgm:presLayoutVars>
          <dgm:bulletEnabled val="1"/>
        </dgm:presLayoutVars>
      </dgm:prSet>
      <dgm:spPr/>
      <dgm:t>
        <a:bodyPr/>
        <a:lstStyle/>
        <a:p>
          <a:endParaRPr lang="es-CR"/>
        </a:p>
      </dgm:t>
    </dgm:pt>
    <dgm:pt modelId="{8A8ED23D-5D39-4952-97EE-B7CA7C88657A}" type="pres">
      <dgm:prSet presAssocID="{9662F075-F207-41EB-825D-006D6AF79836}" presName="parSpace" presStyleCnt="0"/>
      <dgm:spPr/>
      <dgm:t>
        <a:bodyPr/>
        <a:lstStyle/>
        <a:p>
          <a:endParaRPr lang="es-CR"/>
        </a:p>
      </dgm:t>
    </dgm:pt>
    <dgm:pt modelId="{41072580-B6C9-48F5-AF6B-8FA41DE5E326}" type="pres">
      <dgm:prSet presAssocID="{3323EEFA-673C-41E7-B646-B3810285D877}" presName="parTxOnly" presStyleLbl="node1" presStyleIdx="3" presStyleCnt="4" custScaleX="100001" custScaleY="68302" custLinFactY="-36600" custLinFactNeighborY="-100000">
        <dgm:presLayoutVars>
          <dgm:bulletEnabled val="1"/>
        </dgm:presLayoutVars>
      </dgm:prSet>
      <dgm:spPr/>
      <dgm:t>
        <a:bodyPr/>
        <a:lstStyle/>
        <a:p>
          <a:endParaRPr lang="es-CR"/>
        </a:p>
      </dgm:t>
    </dgm:pt>
  </dgm:ptLst>
  <dgm:cxnLst>
    <dgm:cxn modelId="{04AE5FC0-32E7-47A3-A75C-19E0CE20FF9C}" type="presOf" srcId="{C2E59BF6-C02F-4BB6-9FB0-7DC4FBF77D6E}" destId="{271F480A-0B9C-4F93-B608-08564368544B}" srcOrd="0" destOrd="0" presId="urn:microsoft.com/office/officeart/2005/8/layout/hChevron3"/>
    <dgm:cxn modelId="{E00BD6AD-58CB-4403-B5EC-53622CE0BD39}" type="presOf" srcId="{7426CFC8-8FA4-410F-943B-D8F36889BDA9}" destId="{D8E39E1F-0226-490E-8B71-00A542DB9CC2}" srcOrd="0" destOrd="0" presId="urn:microsoft.com/office/officeart/2005/8/layout/hChevron3"/>
    <dgm:cxn modelId="{A87E34BE-04FC-48F4-96C2-6974A7D24D31}" srcId="{EE0CBECB-C14D-4933-B22D-2E11A84B1D88}" destId="{7D8B4B71-0B6F-4B85-8491-45EE11C830D6}" srcOrd="0" destOrd="0" parTransId="{BD2BE74D-3EE2-4D19-96E4-A8EADF0A7B57}" sibTransId="{C5D5EEBC-E993-4A7C-B981-E56E1507988B}"/>
    <dgm:cxn modelId="{557ACA95-0040-463A-9A2D-3518F96A4CEA}" srcId="{EE0CBECB-C14D-4933-B22D-2E11A84B1D88}" destId="{C2E59BF6-C02F-4BB6-9FB0-7DC4FBF77D6E}" srcOrd="2" destOrd="0" parTransId="{31C8C2EB-EF4A-450D-BC5D-416C92C29515}" sibTransId="{9662F075-F207-41EB-825D-006D6AF79836}"/>
    <dgm:cxn modelId="{33994041-1155-4CC7-8209-01EC520448EB}" srcId="{EE0CBECB-C14D-4933-B22D-2E11A84B1D88}" destId="{3323EEFA-673C-41E7-B646-B3810285D877}" srcOrd="3" destOrd="0" parTransId="{62A83820-FB42-44E3-A381-D0E733E01615}" sibTransId="{ADBC85D1-5C12-46FE-B094-98CB4674B727}"/>
    <dgm:cxn modelId="{C1086381-E32B-4626-B253-8ED63B2FA262}" srcId="{EE0CBECB-C14D-4933-B22D-2E11A84B1D88}" destId="{7426CFC8-8FA4-410F-943B-D8F36889BDA9}" srcOrd="1" destOrd="0" parTransId="{D591E3E8-8507-42CF-A783-321A515615BB}" sibTransId="{B2788D9A-A227-4864-8D01-4961149418BD}"/>
    <dgm:cxn modelId="{3443A463-FE37-4DAF-9A87-033E13B24F9A}" type="presOf" srcId="{3323EEFA-673C-41E7-B646-B3810285D877}" destId="{41072580-B6C9-48F5-AF6B-8FA41DE5E326}" srcOrd="0" destOrd="0" presId="urn:microsoft.com/office/officeart/2005/8/layout/hChevron3"/>
    <dgm:cxn modelId="{C67CEF2D-09E9-497B-899D-1F059B9BAB0B}" type="presOf" srcId="{7D8B4B71-0B6F-4B85-8491-45EE11C830D6}" destId="{F34375E4-5DC7-4C0B-BDE3-E8CE6419861B}" srcOrd="0" destOrd="0" presId="urn:microsoft.com/office/officeart/2005/8/layout/hChevron3"/>
    <dgm:cxn modelId="{B7AA0021-EF05-40E5-B946-8AEE117C6DF7}" type="presOf" srcId="{EE0CBECB-C14D-4933-B22D-2E11A84B1D88}" destId="{C8BD73DE-8D76-4931-A544-94BC7C0174CB}" srcOrd="0" destOrd="0" presId="urn:microsoft.com/office/officeart/2005/8/layout/hChevron3"/>
    <dgm:cxn modelId="{EF73317F-DC44-4B88-B7AD-31AE8B005B0D}" type="presParOf" srcId="{C8BD73DE-8D76-4931-A544-94BC7C0174CB}" destId="{F34375E4-5DC7-4C0B-BDE3-E8CE6419861B}" srcOrd="0" destOrd="0" presId="urn:microsoft.com/office/officeart/2005/8/layout/hChevron3"/>
    <dgm:cxn modelId="{D3B00171-44DB-4F00-A7E7-9DD33B68B138}" type="presParOf" srcId="{C8BD73DE-8D76-4931-A544-94BC7C0174CB}" destId="{2C996870-1E78-4160-8CD6-F37FE2D7C926}" srcOrd="1" destOrd="0" presId="urn:microsoft.com/office/officeart/2005/8/layout/hChevron3"/>
    <dgm:cxn modelId="{46A644DE-8CE7-446E-88DE-73CAC2B9FDAB}" type="presParOf" srcId="{C8BD73DE-8D76-4931-A544-94BC7C0174CB}" destId="{D8E39E1F-0226-490E-8B71-00A542DB9CC2}" srcOrd="2" destOrd="0" presId="urn:microsoft.com/office/officeart/2005/8/layout/hChevron3"/>
    <dgm:cxn modelId="{62C73522-2ABA-42C9-9940-06D8CBD1A22A}" type="presParOf" srcId="{C8BD73DE-8D76-4931-A544-94BC7C0174CB}" destId="{D2AA9FF1-06D3-47AB-A012-94EA745C5336}" srcOrd="3" destOrd="0" presId="urn:microsoft.com/office/officeart/2005/8/layout/hChevron3"/>
    <dgm:cxn modelId="{07B63134-5BD8-42A6-BBA8-81F8D5A0C096}" type="presParOf" srcId="{C8BD73DE-8D76-4931-A544-94BC7C0174CB}" destId="{271F480A-0B9C-4F93-B608-08564368544B}" srcOrd="4" destOrd="0" presId="urn:microsoft.com/office/officeart/2005/8/layout/hChevron3"/>
    <dgm:cxn modelId="{5B69D367-C976-4851-B5FC-1ED2A6BECFB9}" type="presParOf" srcId="{C8BD73DE-8D76-4931-A544-94BC7C0174CB}" destId="{8A8ED23D-5D39-4952-97EE-B7CA7C88657A}" srcOrd="5" destOrd="0" presId="urn:microsoft.com/office/officeart/2005/8/layout/hChevron3"/>
    <dgm:cxn modelId="{9380EF67-C81E-42F3-8DA1-FF013456D8C1}" type="presParOf" srcId="{C8BD73DE-8D76-4931-A544-94BC7C0174CB}" destId="{41072580-B6C9-48F5-AF6B-8FA41DE5E326}" srcOrd="6" destOrd="0" presId="urn:microsoft.com/office/officeart/2005/8/layout/hChevron3"/>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1.xml><?xml version="1.0" encoding="utf-8"?>
<dgm:dataModel xmlns:dgm="http://schemas.openxmlformats.org/drawingml/2006/diagram" xmlns:a="http://schemas.openxmlformats.org/drawingml/2006/main">
  <dgm:ptLst>
    <dgm:pt modelId="{EE0CBECB-C14D-4933-B22D-2E11A84B1D88}"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s-CR"/>
        </a:p>
      </dgm:t>
    </dgm:pt>
    <dgm:pt modelId="{7D8B4B71-0B6F-4B85-8491-45EE11C830D6}">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Creación de la cuenta</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D2BE74D-3EE2-4D19-96E4-A8EADF0A7B57}" type="parTrans" cxnId="{A87E34BE-04FC-48F4-96C2-6974A7D24D31}">
      <dgm:prSet/>
      <dgm:spPr/>
      <dgm:t>
        <a:bodyPr/>
        <a:lstStyle/>
        <a:p>
          <a:endParaRPr lang="es-CR"/>
        </a:p>
      </dgm:t>
    </dgm:pt>
    <dgm:pt modelId="{C5D5EEBC-E993-4A7C-B981-E56E1507988B}" type="sibTrans" cxnId="{A87E34BE-04FC-48F4-96C2-6974A7D24D31}">
      <dgm:prSet/>
      <dgm:spPr/>
      <dgm:t>
        <a:bodyPr/>
        <a:lstStyle/>
        <a:p>
          <a:endParaRPr lang="es-CR"/>
        </a:p>
      </dgm:t>
    </dgm:pt>
    <dgm:pt modelId="{7426CFC8-8FA4-410F-943B-D8F36889BDA9}">
      <dgm:prSet custT="1"/>
      <dgm:spPr>
        <a:solidFill>
          <a:schemeClr val="accent2">
            <a:lumMod val="60000"/>
            <a:lumOff val="40000"/>
          </a:schemeClr>
        </a:solidFill>
        <a:ln w="38100">
          <a:solidFill>
            <a:schemeClr val="bg1"/>
          </a:solidFill>
        </a:ln>
      </dgm:spPr>
      <dgm:t>
        <a:bodyPr/>
        <a:lstStyle/>
        <a:p>
          <a:pPr rtl="0"/>
          <a:r>
            <a:rPr lang="es-CR" sz="1800" smtClean="0">
              <a:solidFill>
                <a:schemeClr val="tx1"/>
              </a:solidFill>
            </a:rPr>
            <a:t>Registro</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D591E3E8-8507-42CF-A783-321A515615BB}" type="parTrans" cxnId="{C1086381-E32B-4626-B253-8ED63B2FA262}">
      <dgm:prSet/>
      <dgm:spPr/>
      <dgm:t>
        <a:bodyPr/>
        <a:lstStyle/>
        <a:p>
          <a:endParaRPr lang="es-CR"/>
        </a:p>
      </dgm:t>
    </dgm:pt>
    <dgm:pt modelId="{B2788D9A-A227-4864-8D01-4961149418BD}" type="sibTrans" cxnId="{C1086381-E32B-4626-B253-8ED63B2FA262}">
      <dgm:prSet/>
      <dgm:spPr/>
      <dgm:t>
        <a:bodyPr/>
        <a:lstStyle/>
        <a:p>
          <a:endParaRPr lang="es-CR"/>
        </a:p>
      </dgm:t>
    </dgm:pt>
    <dgm:pt modelId="{C2E59BF6-C02F-4BB6-9FB0-7DC4FBF77D6E}">
      <dgm:prSet custT="1"/>
      <dgm:spPr>
        <a:solidFill>
          <a:schemeClr val="accent2">
            <a:lumMod val="60000"/>
            <a:lumOff val="40000"/>
          </a:schemeClr>
        </a:solidFill>
        <a:ln w="38100">
          <a:solidFill>
            <a:schemeClr val="bg1"/>
          </a:solidFill>
        </a:ln>
      </dgm:spPr>
      <dgm:t>
        <a:bodyPr/>
        <a:lstStyle/>
        <a:p>
          <a:pPr rtl="0"/>
          <a:r>
            <a:rPr lang="es-CR" sz="1800" dirty="0" smtClean="0">
              <a:solidFill>
                <a:schemeClr val="tx1"/>
              </a:solidFill>
            </a:rPr>
            <a:t>Aceptación</a:t>
          </a:r>
          <a:endParaRPr lang="es-CR" sz="1800" dirty="0">
            <a:solidFill>
              <a:schemeClr val="tx1"/>
            </a:solidFil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1C8C2EB-EF4A-450D-BC5D-416C92C29515}" type="parTrans" cxnId="{557ACA95-0040-463A-9A2D-3518F96A4CEA}">
      <dgm:prSet/>
      <dgm:spPr/>
      <dgm:t>
        <a:bodyPr/>
        <a:lstStyle/>
        <a:p>
          <a:endParaRPr lang="es-CR"/>
        </a:p>
      </dgm:t>
    </dgm:pt>
    <dgm:pt modelId="{9662F075-F207-41EB-825D-006D6AF79836}" type="sibTrans" cxnId="{557ACA95-0040-463A-9A2D-3518F96A4CEA}">
      <dgm:prSet/>
      <dgm:spPr/>
      <dgm:t>
        <a:bodyPr/>
        <a:lstStyle/>
        <a:p>
          <a:endParaRPr lang="es-CR"/>
        </a:p>
      </dgm:t>
    </dgm:pt>
    <dgm:pt modelId="{3323EEFA-673C-41E7-B646-B3810285D877}">
      <dgm:prSet custT="1">
        <dgm:style>
          <a:lnRef idx="1">
            <a:schemeClr val="accent6"/>
          </a:lnRef>
          <a:fillRef idx="3">
            <a:schemeClr val="accent6"/>
          </a:fillRef>
          <a:effectRef idx="2">
            <a:schemeClr val="accent6"/>
          </a:effectRef>
          <a:fontRef idx="minor">
            <a:schemeClr val="lt1"/>
          </a:fontRef>
        </dgm:style>
      </dgm:prSet>
      <dgm:spPr>
        <a:ln w="38100">
          <a:solidFill>
            <a:schemeClr val="bg1"/>
          </a:solidFill>
        </a:ln>
      </dgm:spPr>
      <dgm:t>
        <a:bodyPr/>
        <a:lstStyle/>
        <a:p>
          <a:pPr rtl="0"/>
          <a:r>
            <a:rPr lang="es-CR" sz="1800" smtClean="0">
              <a:solidFill>
                <a:schemeClr val="tx1"/>
              </a:solidFill>
            </a:rPr>
            <a:t>Aprobación</a:t>
          </a:r>
          <a:endParaRPr lang="es-CR" sz="1800" dirty="0">
            <a:solidFill>
              <a:schemeClr val="tx1"/>
            </a:solidFill>
          </a:endParaRPr>
        </a:p>
      </dgm:t>
    </dgm:pt>
    <dgm:pt modelId="{62A83820-FB42-44E3-A381-D0E733E01615}" type="parTrans" cxnId="{33994041-1155-4CC7-8209-01EC520448EB}">
      <dgm:prSet/>
      <dgm:spPr/>
      <dgm:t>
        <a:bodyPr/>
        <a:lstStyle/>
        <a:p>
          <a:endParaRPr lang="es-CR"/>
        </a:p>
      </dgm:t>
    </dgm:pt>
    <dgm:pt modelId="{ADBC85D1-5C12-46FE-B094-98CB4674B727}" type="sibTrans" cxnId="{33994041-1155-4CC7-8209-01EC520448EB}">
      <dgm:prSet/>
      <dgm:spPr/>
      <dgm:t>
        <a:bodyPr/>
        <a:lstStyle/>
        <a:p>
          <a:endParaRPr lang="es-CR"/>
        </a:p>
      </dgm:t>
    </dgm:pt>
    <dgm:pt modelId="{C8BD73DE-8D76-4931-A544-94BC7C0174CB}" type="pres">
      <dgm:prSet presAssocID="{EE0CBECB-C14D-4933-B22D-2E11A84B1D88}" presName="Name0" presStyleCnt="0">
        <dgm:presLayoutVars>
          <dgm:dir/>
          <dgm:resizeHandles val="exact"/>
        </dgm:presLayoutVars>
      </dgm:prSet>
      <dgm:spPr/>
      <dgm:t>
        <a:bodyPr/>
        <a:lstStyle/>
        <a:p>
          <a:endParaRPr lang="es-CR"/>
        </a:p>
      </dgm:t>
    </dgm:pt>
    <dgm:pt modelId="{F34375E4-5DC7-4C0B-BDE3-E8CE6419861B}" type="pres">
      <dgm:prSet presAssocID="{7D8B4B71-0B6F-4B85-8491-45EE11C830D6}" presName="parTxOnly" presStyleLbl="node1" presStyleIdx="0" presStyleCnt="4" custScaleX="100001" custScaleY="68302" custLinFactY="-36600" custLinFactNeighborY="-100000">
        <dgm:presLayoutVars>
          <dgm:bulletEnabled val="1"/>
        </dgm:presLayoutVars>
      </dgm:prSet>
      <dgm:spPr/>
      <dgm:t>
        <a:bodyPr/>
        <a:lstStyle/>
        <a:p>
          <a:endParaRPr lang="es-CR"/>
        </a:p>
      </dgm:t>
    </dgm:pt>
    <dgm:pt modelId="{2C996870-1E78-4160-8CD6-F37FE2D7C926}" type="pres">
      <dgm:prSet presAssocID="{C5D5EEBC-E993-4A7C-B981-E56E1507988B}" presName="parSpace" presStyleCnt="0"/>
      <dgm:spPr/>
      <dgm:t>
        <a:bodyPr/>
        <a:lstStyle/>
        <a:p>
          <a:endParaRPr lang="es-CR"/>
        </a:p>
      </dgm:t>
    </dgm:pt>
    <dgm:pt modelId="{D8E39E1F-0226-490E-8B71-00A542DB9CC2}" type="pres">
      <dgm:prSet presAssocID="{7426CFC8-8FA4-410F-943B-D8F36889BDA9}" presName="parTxOnly" presStyleLbl="node1" presStyleIdx="1" presStyleCnt="4" custScaleX="100001" custScaleY="68302" custLinFactY="-36600" custLinFactNeighborY="-100000">
        <dgm:presLayoutVars>
          <dgm:bulletEnabled val="1"/>
        </dgm:presLayoutVars>
      </dgm:prSet>
      <dgm:spPr/>
      <dgm:t>
        <a:bodyPr/>
        <a:lstStyle/>
        <a:p>
          <a:endParaRPr lang="es-CR"/>
        </a:p>
      </dgm:t>
    </dgm:pt>
    <dgm:pt modelId="{D2AA9FF1-06D3-47AB-A012-94EA745C5336}" type="pres">
      <dgm:prSet presAssocID="{B2788D9A-A227-4864-8D01-4961149418BD}" presName="parSpace" presStyleCnt="0"/>
      <dgm:spPr/>
      <dgm:t>
        <a:bodyPr/>
        <a:lstStyle/>
        <a:p>
          <a:endParaRPr lang="es-CR"/>
        </a:p>
      </dgm:t>
    </dgm:pt>
    <dgm:pt modelId="{271F480A-0B9C-4F93-B608-08564368544B}" type="pres">
      <dgm:prSet presAssocID="{C2E59BF6-C02F-4BB6-9FB0-7DC4FBF77D6E}" presName="parTxOnly" presStyleLbl="node1" presStyleIdx="2" presStyleCnt="4" custScaleX="100001" custScaleY="68302" custLinFactY="-36600" custLinFactNeighborY="-100000">
        <dgm:presLayoutVars>
          <dgm:bulletEnabled val="1"/>
        </dgm:presLayoutVars>
      </dgm:prSet>
      <dgm:spPr/>
      <dgm:t>
        <a:bodyPr/>
        <a:lstStyle/>
        <a:p>
          <a:endParaRPr lang="es-CR"/>
        </a:p>
      </dgm:t>
    </dgm:pt>
    <dgm:pt modelId="{8A8ED23D-5D39-4952-97EE-B7CA7C88657A}" type="pres">
      <dgm:prSet presAssocID="{9662F075-F207-41EB-825D-006D6AF79836}" presName="parSpace" presStyleCnt="0"/>
      <dgm:spPr/>
      <dgm:t>
        <a:bodyPr/>
        <a:lstStyle/>
        <a:p>
          <a:endParaRPr lang="es-CR"/>
        </a:p>
      </dgm:t>
    </dgm:pt>
    <dgm:pt modelId="{41072580-B6C9-48F5-AF6B-8FA41DE5E326}" type="pres">
      <dgm:prSet presAssocID="{3323EEFA-673C-41E7-B646-B3810285D877}" presName="parTxOnly" presStyleLbl="node1" presStyleIdx="3" presStyleCnt="4" custScaleX="100001" custScaleY="68302" custLinFactY="-36600" custLinFactNeighborY="-100000">
        <dgm:presLayoutVars>
          <dgm:bulletEnabled val="1"/>
        </dgm:presLayoutVars>
      </dgm:prSet>
      <dgm:spPr/>
      <dgm:t>
        <a:bodyPr/>
        <a:lstStyle/>
        <a:p>
          <a:endParaRPr lang="es-CR"/>
        </a:p>
      </dgm:t>
    </dgm:pt>
  </dgm:ptLst>
  <dgm:cxnLst>
    <dgm:cxn modelId="{A87E34BE-04FC-48F4-96C2-6974A7D24D31}" srcId="{EE0CBECB-C14D-4933-B22D-2E11A84B1D88}" destId="{7D8B4B71-0B6F-4B85-8491-45EE11C830D6}" srcOrd="0" destOrd="0" parTransId="{BD2BE74D-3EE2-4D19-96E4-A8EADF0A7B57}" sibTransId="{C5D5EEBC-E993-4A7C-B981-E56E1507988B}"/>
    <dgm:cxn modelId="{557ACA95-0040-463A-9A2D-3518F96A4CEA}" srcId="{EE0CBECB-C14D-4933-B22D-2E11A84B1D88}" destId="{C2E59BF6-C02F-4BB6-9FB0-7DC4FBF77D6E}" srcOrd="2" destOrd="0" parTransId="{31C8C2EB-EF4A-450D-BC5D-416C92C29515}" sibTransId="{9662F075-F207-41EB-825D-006D6AF79836}"/>
    <dgm:cxn modelId="{33994041-1155-4CC7-8209-01EC520448EB}" srcId="{EE0CBECB-C14D-4933-B22D-2E11A84B1D88}" destId="{3323EEFA-673C-41E7-B646-B3810285D877}" srcOrd="3" destOrd="0" parTransId="{62A83820-FB42-44E3-A381-D0E733E01615}" sibTransId="{ADBC85D1-5C12-46FE-B094-98CB4674B727}"/>
    <dgm:cxn modelId="{11DF4DDD-373D-4856-B32E-262A8A0251ED}" type="presOf" srcId="{3323EEFA-673C-41E7-B646-B3810285D877}" destId="{41072580-B6C9-48F5-AF6B-8FA41DE5E326}" srcOrd="0" destOrd="0" presId="urn:microsoft.com/office/officeart/2005/8/layout/hChevron3"/>
    <dgm:cxn modelId="{082CC056-998F-4AE2-9791-10BD3AB0CB76}" type="presOf" srcId="{7426CFC8-8FA4-410F-943B-D8F36889BDA9}" destId="{D8E39E1F-0226-490E-8B71-00A542DB9CC2}" srcOrd="0" destOrd="0" presId="urn:microsoft.com/office/officeart/2005/8/layout/hChevron3"/>
    <dgm:cxn modelId="{C1086381-E32B-4626-B253-8ED63B2FA262}" srcId="{EE0CBECB-C14D-4933-B22D-2E11A84B1D88}" destId="{7426CFC8-8FA4-410F-943B-D8F36889BDA9}" srcOrd="1" destOrd="0" parTransId="{D591E3E8-8507-42CF-A783-321A515615BB}" sibTransId="{B2788D9A-A227-4864-8D01-4961149418BD}"/>
    <dgm:cxn modelId="{92277C69-E257-4D7E-9B6D-C5C5619A8F25}" type="presOf" srcId="{C2E59BF6-C02F-4BB6-9FB0-7DC4FBF77D6E}" destId="{271F480A-0B9C-4F93-B608-08564368544B}" srcOrd="0" destOrd="0" presId="urn:microsoft.com/office/officeart/2005/8/layout/hChevron3"/>
    <dgm:cxn modelId="{6F24FCDD-DDC5-4C55-AB32-0F310E1E87F0}" type="presOf" srcId="{7D8B4B71-0B6F-4B85-8491-45EE11C830D6}" destId="{F34375E4-5DC7-4C0B-BDE3-E8CE6419861B}" srcOrd="0" destOrd="0" presId="urn:microsoft.com/office/officeart/2005/8/layout/hChevron3"/>
    <dgm:cxn modelId="{2D47D4B3-1B07-43D0-94BB-3E5A0094306D}" type="presOf" srcId="{EE0CBECB-C14D-4933-B22D-2E11A84B1D88}" destId="{C8BD73DE-8D76-4931-A544-94BC7C0174CB}" srcOrd="0" destOrd="0" presId="urn:microsoft.com/office/officeart/2005/8/layout/hChevron3"/>
    <dgm:cxn modelId="{71419447-B879-49D0-8D98-40BAA6F7508C}" type="presParOf" srcId="{C8BD73DE-8D76-4931-A544-94BC7C0174CB}" destId="{F34375E4-5DC7-4C0B-BDE3-E8CE6419861B}" srcOrd="0" destOrd="0" presId="urn:microsoft.com/office/officeart/2005/8/layout/hChevron3"/>
    <dgm:cxn modelId="{1C5F2007-75CA-44F2-A315-584FC1DD75A0}" type="presParOf" srcId="{C8BD73DE-8D76-4931-A544-94BC7C0174CB}" destId="{2C996870-1E78-4160-8CD6-F37FE2D7C926}" srcOrd="1" destOrd="0" presId="urn:microsoft.com/office/officeart/2005/8/layout/hChevron3"/>
    <dgm:cxn modelId="{849EE95E-120E-4868-8CBA-C80563F3E9AA}" type="presParOf" srcId="{C8BD73DE-8D76-4931-A544-94BC7C0174CB}" destId="{D8E39E1F-0226-490E-8B71-00A542DB9CC2}" srcOrd="2" destOrd="0" presId="urn:microsoft.com/office/officeart/2005/8/layout/hChevron3"/>
    <dgm:cxn modelId="{899276CB-616E-4A49-A9C7-7D0E20717A59}" type="presParOf" srcId="{C8BD73DE-8D76-4931-A544-94BC7C0174CB}" destId="{D2AA9FF1-06D3-47AB-A012-94EA745C5336}" srcOrd="3" destOrd="0" presId="urn:microsoft.com/office/officeart/2005/8/layout/hChevron3"/>
    <dgm:cxn modelId="{C0491DF0-2356-4F21-9CA6-90627D0DDBED}" type="presParOf" srcId="{C8BD73DE-8D76-4931-A544-94BC7C0174CB}" destId="{271F480A-0B9C-4F93-B608-08564368544B}" srcOrd="4" destOrd="0" presId="urn:microsoft.com/office/officeart/2005/8/layout/hChevron3"/>
    <dgm:cxn modelId="{0C606006-FC1F-43C6-9B02-2DC1BD5CCFA8}" type="presParOf" srcId="{C8BD73DE-8D76-4931-A544-94BC7C0174CB}" destId="{8A8ED23D-5D39-4952-97EE-B7CA7C88657A}" srcOrd="5" destOrd="0" presId="urn:microsoft.com/office/officeart/2005/8/layout/hChevron3"/>
    <dgm:cxn modelId="{81C8F36E-C77B-4382-AB74-020A7328A6FB}" type="presParOf" srcId="{C8BD73DE-8D76-4931-A544-94BC7C0174CB}" destId="{41072580-B6C9-48F5-AF6B-8FA41DE5E326}" srcOrd="6" destOrd="0" presId="urn:microsoft.com/office/officeart/2005/8/layout/hChevron3"/>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2.xml><?xml version="1.0" encoding="utf-8"?>
<dgm:dataModel xmlns:dgm="http://schemas.openxmlformats.org/drawingml/2006/diagram" xmlns:a="http://schemas.openxmlformats.org/drawingml/2006/main">
  <dgm:ptLst>
    <dgm:pt modelId="{88FD418D-5455-46C7-ABEA-DF094EF07DD2}" type="doc">
      <dgm:prSet loTypeId="urn:microsoft.com/office/officeart/2005/8/layout/hList7" loCatId="process" qsTypeId="urn:microsoft.com/office/officeart/2005/8/quickstyle/simple4" qsCatId="simple" csTypeId="urn:microsoft.com/office/officeart/2005/8/colors/accent1_2" csCatId="accent1" phldr="1"/>
      <dgm:spPr/>
      <dgm:t>
        <a:bodyPr/>
        <a:lstStyle/>
        <a:p>
          <a:endParaRPr lang="es-CR"/>
        </a:p>
      </dgm:t>
    </dgm:pt>
    <dgm:pt modelId="{7C05D8D7-F4A2-4B3F-9889-41B06DEC6A84}">
      <dgm:prSet/>
      <dgm:spPr/>
      <dgm:t>
        <a:bodyPr/>
        <a:lstStyle/>
        <a:p>
          <a:pPr rtl="0"/>
          <a:r>
            <a:rPr lang="es-CR" dirty="0" smtClean="0"/>
            <a:t>Recopilar en formato XML los datos de las cuentas reportables según IGA</a:t>
          </a:r>
          <a:endParaRPr lang="es-CR" dirty="0"/>
        </a:p>
      </dgm:t>
    </dgm:pt>
    <dgm:pt modelId="{558024B6-C34A-419F-89DA-E7FD1E14D0A4}" type="parTrans" cxnId="{95DA3ACC-AC3F-4A85-BD9D-447036593833}">
      <dgm:prSet/>
      <dgm:spPr/>
      <dgm:t>
        <a:bodyPr/>
        <a:lstStyle/>
        <a:p>
          <a:endParaRPr lang="es-CR"/>
        </a:p>
      </dgm:t>
    </dgm:pt>
    <dgm:pt modelId="{8B69C442-7620-4450-BEE0-AEE658D7940B}" type="sibTrans" cxnId="{95DA3ACC-AC3F-4A85-BD9D-447036593833}">
      <dgm:prSet/>
      <dgm:spPr/>
      <dgm:t>
        <a:bodyPr/>
        <a:lstStyle/>
        <a:p>
          <a:endParaRPr lang="es-CR"/>
        </a:p>
      </dgm:t>
    </dgm:pt>
    <dgm:pt modelId="{A3DF9F5E-3878-4906-A587-E1B50496EE24}">
      <dgm:prSet/>
      <dgm:spPr/>
      <dgm:t>
        <a:bodyPr/>
        <a:lstStyle/>
        <a:p>
          <a:pPr rtl="0"/>
          <a:r>
            <a:rPr lang="es-CR" dirty="0" smtClean="0"/>
            <a:t>Enviar el archivo al servicio web a través de un canal asegurado con certificado digital</a:t>
          </a:r>
          <a:endParaRPr lang="es-CR" dirty="0"/>
        </a:p>
      </dgm:t>
    </dgm:pt>
    <dgm:pt modelId="{D3877470-28AB-493C-BD56-F8F98E4AA1AA}" type="parTrans" cxnId="{1E67F7FD-1B3C-448E-9665-860B7CCB4645}">
      <dgm:prSet/>
      <dgm:spPr/>
      <dgm:t>
        <a:bodyPr/>
        <a:lstStyle/>
        <a:p>
          <a:endParaRPr lang="es-CR"/>
        </a:p>
      </dgm:t>
    </dgm:pt>
    <dgm:pt modelId="{095F7574-EFB3-45E1-8C77-9EB4B6247DA6}" type="sibTrans" cxnId="{1E67F7FD-1B3C-448E-9665-860B7CCB4645}">
      <dgm:prSet/>
      <dgm:spPr/>
      <dgm:t>
        <a:bodyPr/>
        <a:lstStyle/>
        <a:p>
          <a:endParaRPr lang="es-CR"/>
        </a:p>
      </dgm:t>
    </dgm:pt>
    <dgm:pt modelId="{FDE155B4-7CEE-4B10-B2C6-F76FE85CCA90}">
      <dgm:prSet/>
      <dgm:spPr/>
      <dgm:t>
        <a:bodyPr/>
        <a:lstStyle/>
        <a:p>
          <a:pPr rtl="0"/>
          <a:r>
            <a:rPr lang="es-CR" dirty="0" smtClean="0"/>
            <a:t>Recibe respuesta del servicio con el resultado del la validación de la información  </a:t>
          </a:r>
          <a:endParaRPr lang="es-CR" dirty="0"/>
        </a:p>
      </dgm:t>
    </dgm:pt>
    <dgm:pt modelId="{89724EFA-8EB8-4452-B799-F78DAF6E5D8E}" type="parTrans" cxnId="{E7C64F4B-49F2-43C1-8D7B-E7BEAB0D0A1B}">
      <dgm:prSet/>
      <dgm:spPr/>
      <dgm:t>
        <a:bodyPr/>
        <a:lstStyle/>
        <a:p>
          <a:endParaRPr lang="es-CR"/>
        </a:p>
      </dgm:t>
    </dgm:pt>
    <dgm:pt modelId="{5081509C-4916-450F-B84E-5FAA1F7127A7}" type="sibTrans" cxnId="{E7C64F4B-49F2-43C1-8D7B-E7BEAB0D0A1B}">
      <dgm:prSet/>
      <dgm:spPr/>
      <dgm:t>
        <a:bodyPr/>
        <a:lstStyle/>
        <a:p>
          <a:endParaRPr lang="es-CR"/>
        </a:p>
      </dgm:t>
    </dgm:pt>
    <dgm:pt modelId="{A4A8FF9A-D831-468B-8009-695A4ABB7EE8}">
      <dgm:prSet custT="1"/>
      <dgm:spPr>
        <a:solidFill>
          <a:schemeClr val="accent3">
            <a:lumMod val="75000"/>
          </a:schemeClr>
        </a:solidFill>
      </dgm:spPr>
      <dgm:t>
        <a:bodyPr/>
        <a:lstStyle/>
        <a:p>
          <a:pPr rtl="0"/>
          <a:r>
            <a:rPr lang="es-CR" sz="2400" b="1" dirty="0" smtClean="0"/>
            <a:t>Suscripción</a:t>
          </a:r>
          <a:endParaRPr lang="es-CR" sz="1400" b="1" dirty="0"/>
        </a:p>
      </dgm:t>
    </dgm:pt>
    <dgm:pt modelId="{1D6EE370-7B06-4F74-A985-6D9C30F2C8F7}" type="parTrans" cxnId="{4CCE7BF2-2762-4387-8477-BAD2D0D043D6}">
      <dgm:prSet/>
      <dgm:spPr/>
      <dgm:t>
        <a:bodyPr/>
        <a:lstStyle/>
        <a:p>
          <a:endParaRPr lang="es-CR"/>
        </a:p>
      </dgm:t>
    </dgm:pt>
    <dgm:pt modelId="{6DD33E33-EE8F-490F-947B-9034CA82E566}" type="sibTrans" cxnId="{4CCE7BF2-2762-4387-8477-BAD2D0D043D6}">
      <dgm:prSet/>
      <dgm:spPr/>
      <dgm:t>
        <a:bodyPr/>
        <a:lstStyle/>
        <a:p>
          <a:endParaRPr lang="es-CR"/>
        </a:p>
      </dgm:t>
    </dgm:pt>
    <dgm:pt modelId="{0E5E840F-D9E3-4134-917F-9CFFB0700350}">
      <dgm:prSet custT="1"/>
      <dgm:spPr>
        <a:solidFill>
          <a:schemeClr val="accent3">
            <a:lumMod val="75000"/>
          </a:schemeClr>
        </a:solidFill>
      </dgm:spPr>
      <dgm:t>
        <a:bodyPr/>
        <a:lstStyle/>
        <a:p>
          <a:pPr rtl="0"/>
          <a:r>
            <a:rPr lang="es-CR" sz="1400" b="0" dirty="0" smtClean="0"/>
            <a:t>El</a:t>
          </a:r>
          <a:r>
            <a:rPr lang="es-CR" sz="1400" b="1" dirty="0" smtClean="0"/>
            <a:t> representante legal </a:t>
          </a:r>
          <a:r>
            <a:rPr lang="es-CR" sz="1400" dirty="0" smtClean="0"/>
            <a:t>de la entidad firma digitalmente una declaración donde afirma que cuenta con el consentimiento informado de los cuentahabientes y que los envíos satisfacen los criterios del Anexo I del IGA</a:t>
          </a:r>
          <a:endParaRPr lang="es-CR" sz="1400" dirty="0"/>
        </a:p>
      </dgm:t>
    </dgm:pt>
    <dgm:pt modelId="{DFF0352D-6E49-4338-A145-3FD9D9D5A196}" type="parTrans" cxnId="{41A21B1A-87F3-40D6-B6EB-49FE30A7FD08}">
      <dgm:prSet/>
      <dgm:spPr/>
      <dgm:t>
        <a:bodyPr/>
        <a:lstStyle/>
        <a:p>
          <a:endParaRPr lang="es-CR"/>
        </a:p>
      </dgm:t>
    </dgm:pt>
    <dgm:pt modelId="{FC4E2832-009D-45BC-9A60-D06FB2E00A69}" type="sibTrans" cxnId="{41A21B1A-87F3-40D6-B6EB-49FE30A7FD08}">
      <dgm:prSet/>
      <dgm:spPr/>
      <dgm:t>
        <a:bodyPr/>
        <a:lstStyle/>
        <a:p>
          <a:endParaRPr lang="es-CR"/>
        </a:p>
      </dgm:t>
    </dgm:pt>
    <dgm:pt modelId="{3F483FC2-69A5-46BF-898C-A590950BC639}" type="pres">
      <dgm:prSet presAssocID="{88FD418D-5455-46C7-ABEA-DF094EF07DD2}" presName="Name0" presStyleCnt="0">
        <dgm:presLayoutVars>
          <dgm:dir/>
          <dgm:resizeHandles val="exact"/>
        </dgm:presLayoutVars>
      </dgm:prSet>
      <dgm:spPr/>
      <dgm:t>
        <a:bodyPr/>
        <a:lstStyle/>
        <a:p>
          <a:endParaRPr lang="es-CR"/>
        </a:p>
      </dgm:t>
    </dgm:pt>
    <dgm:pt modelId="{C18EF47F-0BB5-474F-A874-AF19681595CD}" type="pres">
      <dgm:prSet presAssocID="{88FD418D-5455-46C7-ABEA-DF094EF07DD2}" presName="fgShape" presStyleLbl="fgShp" presStyleIdx="0" presStyleCnt="1" custScaleX="79903" custLinFactNeighborX="13488"/>
      <dgm:spPr>
        <a:solidFill>
          <a:schemeClr val="accent5">
            <a:lumMod val="75000"/>
          </a:schemeClr>
        </a:solidFill>
      </dgm:spPr>
      <dgm:t>
        <a:bodyPr/>
        <a:lstStyle/>
        <a:p>
          <a:endParaRPr lang="es-CR"/>
        </a:p>
      </dgm:t>
    </dgm:pt>
    <dgm:pt modelId="{9CA0B704-88CD-48F5-B799-3C01C1FCBD98}" type="pres">
      <dgm:prSet presAssocID="{88FD418D-5455-46C7-ABEA-DF094EF07DD2}" presName="linComp" presStyleCnt="0"/>
      <dgm:spPr/>
    </dgm:pt>
    <dgm:pt modelId="{D439B8A4-000D-47B8-B830-C3389CE2E5CE}" type="pres">
      <dgm:prSet presAssocID="{A4A8FF9A-D831-468B-8009-695A4ABB7EE8}" presName="compNode" presStyleCnt="0"/>
      <dgm:spPr/>
    </dgm:pt>
    <dgm:pt modelId="{2F281A87-A59E-45F5-A138-CEC26C7030F3}" type="pres">
      <dgm:prSet presAssocID="{A4A8FF9A-D831-468B-8009-695A4ABB7EE8}" presName="bkgdShape" presStyleLbl="node1" presStyleIdx="0" presStyleCnt="4"/>
      <dgm:spPr/>
      <dgm:t>
        <a:bodyPr/>
        <a:lstStyle/>
        <a:p>
          <a:endParaRPr lang="es-CR"/>
        </a:p>
      </dgm:t>
    </dgm:pt>
    <dgm:pt modelId="{6153D7FC-ECAB-4BAB-A619-F664F4EDFA44}" type="pres">
      <dgm:prSet presAssocID="{A4A8FF9A-D831-468B-8009-695A4ABB7EE8}" presName="nodeTx" presStyleLbl="node1" presStyleIdx="0" presStyleCnt="4">
        <dgm:presLayoutVars>
          <dgm:bulletEnabled val="1"/>
        </dgm:presLayoutVars>
      </dgm:prSet>
      <dgm:spPr/>
      <dgm:t>
        <a:bodyPr/>
        <a:lstStyle/>
        <a:p>
          <a:endParaRPr lang="es-CR"/>
        </a:p>
      </dgm:t>
    </dgm:pt>
    <dgm:pt modelId="{FAC9DCB1-364B-49A6-9434-515EA6E522B5}" type="pres">
      <dgm:prSet presAssocID="{A4A8FF9A-D831-468B-8009-695A4ABB7EE8}" presName="invisiNode" presStyleLbl="node1" presStyleIdx="0" presStyleCnt="4"/>
      <dgm:spPr/>
    </dgm:pt>
    <dgm:pt modelId="{1B7522E7-B786-4B2D-AF5A-799D011CF339}" type="pres">
      <dgm:prSet presAssocID="{A4A8FF9A-D831-468B-8009-695A4ABB7EE8}" presName="imagNode"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85000" r="-85000"/>
          </a:stretch>
        </a:blipFill>
      </dgm:spPr>
      <dgm:t>
        <a:bodyPr/>
        <a:lstStyle/>
        <a:p>
          <a:endParaRPr lang="es-CR"/>
        </a:p>
      </dgm:t>
    </dgm:pt>
    <dgm:pt modelId="{1C409A9C-3F0D-4ED4-B913-ED6656EA06A0}" type="pres">
      <dgm:prSet presAssocID="{6DD33E33-EE8F-490F-947B-9034CA82E566}" presName="sibTrans" presStyleLbl="sibTrans2D1" presStyleIdx="0" presStyleCnt="0"/>
      <dgm:spPr/>
      <dgm:t>
        <a:bodyPr/>
        <a:lstStyle/>
        <a:p>
          <a:endParaRPr lang="es-CR"/>
        </a:p>
      </dgm:t>
    </dgm:pt>
    <dgm:pt modelId="{F760B469-422E-46A2-9B88-AF515129BD9F}" type="pres">
      <dgm:prSet presAssocID="{7C05D8D7-F4A2-4B3F-9889-41B06DEC6A84}" presName="compNode" presStyleCnt="0"/>
      <dgm:spPr/>
    </dgm:pt>
    <dgm:pt modelId="{D31F4E7E-F940-4E85-AE42-9DA3509DAC23}" type="pres">
      <dgm:prSet presAssocID="{7C05D8D7-F4A2-4B3F-9889-41B06DEC6A84}" presName="bkgdShape" presStyleLbl="node1" presStyleIdx="1" presStyleCnt="4"/>
      <dgm:spPr/>
      <dgm:t>
        <a:bodyPr/>
        <a:lstStyle/>
        <a:p>
          <a:endParaRPr lang="es-CR"/>
        </a:p>
      </dgm:t>
    </dgm:pt>
    <dgm:pt modelId="{4B082410-D89D-4FC7-864D-A443D2433CA3}" type="pres">
      <dgm:prSet presAssocID="{7C05D8D7-F4A2-4B3F-9889-41B06DEC6A84}" presName="nodeTx" presStyleLbl="node1" presStyleIdx="1" presStyleCnt="4">
        <dgm:presLayoutVars>
          <dgm:bulletEnabled val="1"/>
        </dgm:presLayoutVars>
      </dgm:prSet>
      <dgm:spPr/>
      <dgm:t>
        <a:bodyPr/>
        <a:lstStyle/>
        <a:p>
          <a:endParaRPr lang="es-CR"/>
        </a:p>
      </dgm:t>
    </dgm:pt>
    <dgm:pt modelId="{62FEEAC1-D871-431F-BB10-EC613C4EEAFD}" type="pres">
      <dgm:prSet presAssocID="{7C05D8D7-F4A2-4B3F-9889-41B06DEC6A84}" presName="invisiNode" presStyleLbl="node1" presStyleIdx="1" presStyleCnt="4"/>
      <dgm:spPr/>
    </dgm:pt>
    <dgm:pt modelId="{031D31A5-81CB-46C3-8FBC-8FFACD6BF7CD}" type="pres">
      <dgm:prSet presAssocID="{7C05D8D7-F4A2-4B3F-9889-41B06DEC6A84}" presName="imagNode" presStyleLbl="fgImgPlac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t>
        <a:bodyPr/>
        <a:lstStyle/>
        <a:p>
          <a:endParaRPr lang="es-CR"/>
        </a:p>
      </dgm:t>
    </dgm:pt>
    <dgm:pt modelId="{D5F54897-AA25-4AA9-BE36-1D24A8D62168}" type="pres">
      <dgm:prSet presAssocID="{8B69C442-7620-4450-BEE0-AEE658D7940B}" presName="sibTrans" presStyleLbl="sibTrans2D1" presStyleIdx="0" presStyleCnt="0"/>
      <dgm:spPr/>
      <dgm:t>
        <a:bodyPr/>
        <a:lstStyle/>
        <a:p>
          <a:endParaRPr lang="es-CR"/>
        </a:p>
      </dgm:t>
    </dgm:pt>
    <dgm:pt modelId="{C5278461-CD15-419B-A7E3-9E36D2C5F6BA}" type="pres">
      <dgm:prSet presAssocID="{A3DF9F5E-3878-4906-A587-E1B50496EE24}" presName="compNode" presStyleCnt="0"/>
      <dgm:spPr/>
    </dgm:pt>
    <dgm:pt modelId="{39502F79-A87A-4D70-93EB-808F14093D2C}" type="pres">
      <dgm:prSet presAssocID="{A3DF9F5E-3878-4906-A587-E1B50496EE24}" presName="bkgdShape" presStyleLbl="node1" presStyleIdx="2" presStyleCnt="4"/>
      <dgm:spPr/>
      <dgm:t>
        <a:bodyPr/>
        <a:lstStyle/>
        <a:p>
          <a:endParaRPr lang="es-CR"/>
        </a:p>
      </dgm:t>
    </dgm:pt>
    <dgm:pt modelId="{5125EB52-9B53-405B-957D-9E69B266FE19}" type="pres">
      <dgm:prSet presAssocID="{A3DF9F5E-3878-4906-A587-E1B50496EE24}" presName="nodeTx" presStyleLbl="node1" presStyleIdx="2" presStyleCnt="4">
        <dgm:presLayoutVars>
          <dgm:bulletEnabled val="1"/>
        </dgm:presLayoutVars>
      </dgm:prSet>
      <dgm:spPr/>
      <dgm:t>
        <a:bodyPr/>
        <a:lstStyle/>
        <a:p>
          <a:endParaRPr lang="es-CR"/>
        </a:p>
      </dgm:t>
    </dgm:pt>
    <dgm:pt modelId="{92FEC3E1-71B5-49E0-A124-BCA763A24DAF}" type="pres">
      <dgm:prSet presAssocID="{A3DF9F5E-3878-4906-A587-E1B50496EE24}" presName="invisiNode" presStyleLbl="node1" presStyleIdx="2" presStyleCnt="4"/>
      <dgm:spPr/>
    </dgm:pt>
    <dgm:pt modelId="{EA379F11-1D2C-4930-BE2D-800C8C746735}" type="pres">
      <dgm:prSet presAssocID="{A3DF9F5E-3878-4906-A587-E1B50496EE24}" presName="imagNode"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17000" r="-17000"/>
          </a:stretch>
        </a:blipFill>
      </dgm:spPr>
      <dgm:t>
        <a:bodyPr/>
        <a:lstStyle/>
        <a:p>
          <a:endParaRPr lang="es-CR"/>
        </a:p>
      </dgm:t>
    </dgm:pt>
    <dgm:pt modelId="{81FD1034-0F18-4BF8-9C99-CAFC9A689B9D}" type="pres">
      <dgm:prSet presAssocID="{095F7574-EFB3-45E1-8C77-9EB4B6247DA6}" presName="sibTrans" presStyleLbl="sibTrans2D1" presStyleIdx="0" presStyleCnt="0"/>
      <dgm:spPr/>
      <dgm:t>
        <a:bodyPr/>
        <a:lstStyle/>
        <a:p>
          <a:endParaRPr lang="es-CR"/>
        </a:p>
      </dgm:t>
    </dgm:pt>
    <dgm:pt modelId="{BC4E416F-E83E-4CFD-8BFD-97E6DD6CA969}" type="pres">
      <dgm:prSet presAssocID="{FDE155B4-7CEE-4B10-B2C6-F76FE85CCA90}" presName="compNode" presStyleCnt="0"/>
      <dgm:spPr/>
    </dgm:pt>
    <dgm:pt modelId="{AA72E1A7-EF29-4168-99C8-75C0F5526AA5}" type="pres">
      <dgm:prSet presAssocID="{FDE155B4-7CEE-4B10-B2C6-F76FE85CCA90}" presName="bkgdShape" presStyleLbl="node1" presStyleIdx="3" presStyleCnt="4"/>
      <dgm:spPr/>
      <dgm:t>
        <a:bodyPr/>
        <a:lstStyle/>
        <a:p>
          <a:endParaRPr lang="es-CR"/>
        </a:p>
      </dgm:t>
    </dgm:pt>
    <dgm:pt modelId="{C9E0F149-FD1F-4FD4-830D-F02F6393F238}" type="pres">
      <dgm:prSet presAssocID="{FDE155B4-7CEE-4B10-B2C6-F76FE85CCA90}" presName="nodeTx" presStyleLbl="node1" presStyleIdx="3" presStyleCnt="4">
        <dgm:presLayoutVars>
          <dgm:bulletEnabled val="1"/>
        </dgm:presLayoutVars>
      </dgm:prSet>
      <dgm:spPr/>
      <dgm:t>
        <a:bodyPr/>
        <a:lstStyle/>
        <a:p>
          <a:endParaRPr lang="es-CR"/>
        </a:p>
      </dgm:t>
    </dgm:pt>
    <dgm:pt modelId="{E9F55208-9609-4F4A-9B2C-3DB745BC103A}" type="pres">
      <dgm:prSet presAssocID="{FDE155B4-7CEE-4B10-B2C6-F76FE85CCA90}" presName="invisiNode" presStyleLbl="node1" presStyleIdx="3" presStyleCnt="4"/>
      <dgm:spPr/>
    </dgm:pt>
    <dgm:pt modelId="{6824423D-BCE6-465E-A91A-8BC250F84D87}" type="pres">
      <dgm:prSet presAssocID="{FDE155B4-7CEE-4B10-B2C6-F76FE85CCA90}" presName="imagNode" presStyleLbl="fgImgPlac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41000" r="-41000"/>
          </a:stretch>
        </a:blipFill>
      </dgm:spPr>
      <dgm:t>
        <a:bodyPr/>
        <a:lstStyle/>
        <a:p>
          <a:endParaRPr lang="es-CR"/>
        </a:p>
      </dgm:t>
    </dgm:pt>
  </dgm:ptLst>
  <dgm:cxnLst>
    <dgm:cxn modelId="{EE42E786-62C9-43D9-8C5B-1B0E37134DE4}" type="presOf" srcId="{6DD33E33-EE8F-490F-947B-9034CA82E566}" destId="{1C409A9C-3F0D-4ED4-B913-ED6656EA06A0}" srcOrd="0" destOrd="0" presId="urn:microsoft.com/office/officeart/2005/8/layout/hList7"/>
    <dgm:cxn modelId="{399990C4-C041-47B7-B294-CE87FD25870E}" type="presOf" srcId="{0E5E840F-D9E3-4134-917F-9CFFB0700350}" destId="{6153D7FC-ECAB-4BAB-A619-F664F4EDFA44}" srcOrd="1" destOrd="1" presId="urn:microsoft.com/office/officeart/2005/8/layout/hList7"/>
    <dgm:cxn modelId="{1E67F7FD-1B3C-448E-9665-860B7CCB4645}" srcId="{88FD418D-5455-46C7-ABEA-DF094EF07DD2}" destId="{A3DF9F5E-3878-4906-A587-E1B50496EE24}" srcOrd="2" destOrd="0" parTransId="{D3877470-28AB-493C-BD56-F8F98E4AA1AA}" sibTransId="{095F7574-EFB3-45E1-8C77-9EB4B6247DA6}"/>
    <dgm:cxn modelId="{ACABA67F-83AB-4000-9BE7-D582B3D08DB3}" type="presOf" srcId="{FDE155B4-7CEE-4B10-B2C6-F76FE85CCA90}" destId="{AA72E1A7-EF29-4168-99C8-75C0F5526AA5}" srcOrd="0" destOrd="0" presId="urn:microsoft.com/office/officeart/2005/8/layout/hList7"/>
    <dgm:cxn modelId="{37787AE1-3D17-484E-AC7C-98371120441C}" type="presOf" srcId="{0E5E840F-D9E3-4134-917F-9CFFB0700350}" destId="{2F281A87-A59E-45F5-A138-CEC26C7030F3}" srcOrd="0" destOrd="1" presId="urn:microsoft.com/office/officeart/2005/8/layout/hList7"/>
    <dgm:cxn modelId="{4CA5346B-D867-4156-AB11-EE383AD9544E}" type="presOf" srcId="{8B69C442-7620-4450-BEE0-AEE658D7940B}" destId="{D5F54897-AA25-4AA9-BE36-1D24A8D62168}" srcOrd="0" destOrd="0" presId="urn:microsoft.com/office/officeart/2005/8/layout/hList7"/>
    <dgm:cxn modelId="{3BEA3732-AE7B-4F56-9642-8CDA1F988BD6}" type="presOf" srcId="{A3DF9F5E-3878-4906-A587-E1B50496EE24}" destId="{5125EB52-9B53-405B-957D-9E69B266FE19}" srcOrd="1" destOrd="0" presId="urn:microsoft.com/office/officeart/2005/8/layout/hList7"/>
    <dgm:cxn modelId="{17DA7824-BF73-4593-9F65-BD68CE3B7819}" type="presOf" srcId="{FDE155B4-7CEE-4B10-B2C6-F76FE85CCA90}" destId="{C9E0F149-FD1F-4FD4-830D-F02F6393F238}" srcOrd="1" destOrd="0" presId="urn:microsoft.com/office/officeart/2005/8/layout/hList7"/>
    <dgm:cxn modelId="{D0B55E35-E1FD-4D9D-9E87-9DE87F41EEE8}" type="presOf" srcId="{7C05D8D7-F4A2-4B3F-9889-41B06DEC6A84}" destId="{D31F4E7E-F940-4E85-AE42-9DA3509DAC23}" srcOrd="0" destOrd="0" presId="urn:microsoft.com/office/officeart/2005/8/layout/hList7"/>
    <dgm:cxn modelId="{FFBE829E-34B5-4F94-A4C4-229D485B24C5}" type="presOf" srcId="{88FD418D-5455-46C7-ABEA-DF094EF07DD2}" destId="{3F483FC2-69A5-46BF-898C-A590950BC639}" srcOrd="0" destOrd="0" presId="urn:microsoft.com/office/officeart/2005/8/layout/hList7"/>
    <dgm:cxn modelId="{56107455-EB97-4BAA-A90E-E428283830C9}" type="presOf" srcId="{A3DF9F5E-3878-4906-A587-E1B50496EE24}" destId="{39502F79-A87A-4D70-93EB-808F14093D2C}" srcOrd="0" destOrd="0" presId="urn:microsoft.com/office/officeart/2005/8/layout/hList7"/>
    <dgm:cxn modelId="{67B63F64-6A62-4808-895F-40DAB1E6CEED}" type="presOf" srcId="{A4A8FF9A-D831-468B-8009-695A4ABB7EE8}" destId="{2F281A87-A59E-45F5-A138-CEC26C7030F3}" srcOrd="0" destOrd="0" presId="urn:microsoft.com/office/officeart/2005/8/layout/hList7"/>
    <dgm:cxn modelId="{F7FDD3EA-3918-4177-8A9B-AF0981346D9F}" type="presOf" srcId="{095F7574-EFB3-45E1-8C77-9EB4B6247DA6}" destId="{81FD1034-0F18-4BF8-9C99-CAFC9A689B9D}" srcOrd="0" destOrd="0" presId="urn:microsoft.com/office/officeart/2005/8/layout/hList7"/>
    <dgm:cxn modelId="{1476BCAA-50D3-4B35-B2D2-54A8584DEAAC}" type="presOf" srcId="{A4A8FF9A-D831-468B-8009-695A4ABB7EE8}" destId="{6153D7FC-ECAB-4BAB-A619-F664F4EDFA44}" srcOrd="1" destOrd="0" presId="urn:microsoft.com/office/officeart/2005/8/layout/hList7"/>
    <dgm:cxn modelId="{41A21B1A-87F3-40D6-B6EB-49FE30A7FD08}" srcId="{A4A8FF9A-D831-468B-8009-695A4ABB7EE8}" destId="{0E5E840F-D9E3-4134-917F-9CFFB0700350}" srcOrd="0" destOrd="0" parTransId="{DFF0352D-6E49-4338-A145-3FD9D9D5A196}" sibTransId="{FC4E2832-009D-45BC-9A60-D06FB2E00A69}"/>
    <dgm:cxn modelId="{4CCE7BF2-2762-4387-8477-BAD2D0D043D6}" srcId="{88FD418D-5455-46C7-ABEA-DF094EF07DD2}" destId="{A4A8FF9A-D831-468B-8009-695A4ABB7EE8}" srcOrd="0" destOrd="0" parTransId="{1D6EE370-7B06-4F74-A985-6D9C30F2C8F7}" sibTransId="{6DD33E33-EE8F-490F-947B-9034CA82E566}"/>
    <dgm:cxn modelId="{BFD4C520-5E24-4E8E-A4E8-5E77F4FD3DC7}" type="presOf" srcId="{7C05D8D7-F4A2-4B3F-9889-41B06DEC6A84}" destId="{4B082410-D89D-4FC7-864D-A443D2433CA3}" srcOrd="1" destOrd="0" presId="urn:microsoft.com/office/officeart/2005/8/layout/hList7"/>
    <dgm:cxn modelId="{95DA3ACC-AC3F-4A85-BD9D-447036593833}" srcId="{88FD418D-5455-46C7-ABEA-DF094EF07DD2}" destId="{7C05D8D7-F4A2-4B3F-9889-41B06DEC6A84}" srcOrd="1" destOrd="0" parTransId="{558024B6-C34A-419F-89DA-E7FD1E14D0A4}" sibTransId="{8B69C442-7620-4450-BEE0-AEE658D7940B}"/>
    <dgm:cxn modelId="{E7C64F4B-49F2-43C1-8D7B-E7BEAB0D0A1B}" srcId="{88FD418D-5455-46C7-ABEA-DF094EF07DD2}" destId="{FDE155B4-7CEE-4B10-B2C6-F76FE85CCA90}" srcOrd="3" destOrd="0" parTransId="{89724EFA-8EB8-4452-B799-F78DAF6E5D8E}" sibTransId="{5081509C-4916-450F-B84E-5FAA1F7127A7}"/>
    <dgm:cxn modelId="{F2D31545-0069-41EC-B88E-5FB7D7CD372C}" type="presParOf" srcId="{3F483FC2-69A5-46BF-898C-A590950BC639}" destId="{C18EF47F-0BB5-474F-A874-AF19681595CD}" srcOrd="0" destOrd="0" presId="urn:microsoft.com/office/officeart/2005/8/layout/hList7"/>
    <dgm:cxn modelId="{4344E537-A84F-4E63-A53D-DEAFE0FC2552}" type="presParOf" srcId="{3F483FC2-69A5-46BF-898C-A590950BC639}" destId="{9CA0B704-88CD-48F5-B799-3C01C1FCBD98}" srcOrd="1" destOrd="0" presId="urn:microsoft.com/office/officeart/2005/8/layout/hList7"/>
    <dgm:cxn modelId="{EE9EF20C-6B00-4BFF-B453-D694DC617AFA}" type="presParOf" srcId="{9CA0B704-88CD-48F5-B799-3C01C1FCBD98}" destId="{D439B8A4-000D-47B8-B830-C3389CE2E5CE}" srcOrd="0" destOrd="0" presId="urn:microsoft.com/office/officeart/2005/8/layout/hList7"/>
    <dgm:cxn modelId="{FCA64E80-4F10-4025-BC15-393356BD26AC}" type="presParOf" srcId="{D439B8A4-000D-47B8-B830-C3389CE2E5CE}" destId="{2F281A87-A59E-45F5-A138-CEC26C7030F3}" srcOrd="0" destOrd="0" presId="urn:microsoft.com/office/officeart/2005/8/layout/hList7"/>
    <dgm:cxn modelId="{13F11C7E-A764-4A0A-AF3D-FEEF94645DFE}" type="presParOf" srcId="{D439B8A4-000D-47B8-B830-C3389CE2E5CE}" destId="{6153D7FC-ECAB-4BAB-A619-F664F4EDFA44}" srcOrd="1" destOrd="0" presId="urn:microsoft.com/office/officeart/2005/8/layout/hList7"/>
    <dgm:cxn modelId="{A68EC2A4-3A21-49BC-921D-3345C568F145}" type="presParOf" srcId="{D439B8A4-000D-47B8-B830-C3389CE2E5CE}" destId="{FAC9DCB1-364B-49A6-9434-515EA6E522B5}" srcOrd="2" destOrd="0" presId="urn:microsoft.com/office/officeart/2005/8/layout/hList7"/>
    <dgm:cxn modelId="{7EE428C9-A478-457A-9F35-05A429CB0BD8}" type="presParOf" srcId="{D439B8A4-000D-47B8-B830-C3389CE2E5CE}" destId="{1B7522E7-B786-4B2D-AF5A-799D011CF339}" srcOrd="3" destOrd="0" presId="urn:microsoft.com/office/officeart/2005/8/layout/hList7"/>
    <dgm:cxn modelId="{0E1D3622-1BE8-47D3-A386-F34AAFDEA4B7}" type="presParOf" srcId="{9CA0B704-88CD-48F5-B799-3C01C1FCBD98}" destId="{1C409A9C-3F0D-4ED4-B913-ED6656EA06A0}" srcOrd="1" destOrd="0" presId="urn:microsoft.com/office/officeart/2005/8/layout/hList7"/>
    <dgm:cxn modelId="{429D829A-5B01-4B77-BE94-CE9B0A0E6711}" type="presParOf" srcId="{9CA0B704-88CD-48F5-B799-3C01C1FCBD98}" destId="{F760B469-422E-46A2-9B88-AF515129BD9F}" srcOrd="2" destOrd="0" presId="urn:microsoft.com/office/officeart/2005/8/layout/hList7"/>
    <dgm:cxn modelId="{43367B71-1BE9-4D74-8543-490A706B893E}" type="presParOf" srcId="{F760B469-422E-46A2-9B88-AF515129BD9F}" destId="{D31F4E7E-F940-4E85-AE42-9DA3509DAC23}" srcOrd="0" destOrd="0" presId="urn:microsoft.com/office/officeart/2005/8/layout/hList7"/>
    <dgm:cxn modelId="{B1C07A51-7E8C-4C1A-BBB7-54F5102878D2}" type="presParOf" srcId="{F760B469-422E-46A2-9B88-AF515129BD9F}" destId="{4B082410-D89D-4FC7-864D-A443D2433CA3}" srcOrd="1" destOrd="0" presId="urn:microsoft.com/office/officeart/2005/8/layout/hList7"/>
    <dgm:cxn modelId="{4405B47C-4777-4EF3-8363-99DA20BD5BD8}" type="presParOf" srcId="{F760B469-422E-46A2-9B88-AF515129BD9F}" destId="{62FEEAC1-D871-431F-BB10-EC613C4EEAFD}" srcOrd="2" destOrd="0" presId="urn:microsoft.com/office/officeart/2005/8/layout/hList7"/>
    <dgm:cxn modelId="{98306AB7-C4E8-45AC-B041-8FE1CC0A8382}" type="presParOf" srcId="{F760B469-422E-46A2-9B88-AF515129BD9F}" destId="{031D31A5-81CB-46C3-8FBC-8FFACD6BF7CD}" srcOrd="3" destOrd="0" presId="urn:microsoft.com/office/officeart/2005/8/layout/hList7"/>
    <dgm:cxn modelId="{FBC01B3A-524D-41AF-8666-815965C3D301}" type="presParOf" srcId="{9CA0B704-88CD-48F5-B799-3C01C1FCBD98}" destId="{D5F54897-AA25-4AA9-BE36-1D24A8D62168}" srcOrd="3" destOrd="0" presId="urn:microsoft.com/office/officeart/2005/8/layout/hList7"/>
    <dgm:cxn modelId="{08B1252B-E535-441F-91FA-518E9DCD587D}" type="presParOf" srcId="{9CA0B704-88CD-48F5-B799-3C01C1FCBD98}" destId="{C5278461-CD15-419B-A7E3-9E36D2C5F6BA}" srcOrd="4" destOrd="0" presId="urn:microsoft.com/office/officeart/2005/8/layout/hList7"/>
    <dgm:cxn modelId="{0821A360-F9BC-4E8B-9C1D-0008448CA641}" type="presParOf" srcId="{C5278461-CD15-419B-A7E3-9E36D2C5F6BA}" destId="{39502F79-A87A-4D70-93EB-808F14093D2C}" srcOrd="0" destOrd="0" presId="urn:microsoft.com/office/officeart/2005/8/layout/hList7"/>
    <dgm:cxn modelId="{406C88D5-85C1-4877-AF21-0AFD833E0DBB}" type="presParOf" srcId="{C5278461-CD15-419B-A7E3-9E36D2C5F6BA}" destId="{5125EB52-9B53-405B-957D-9E69B266FE19}" srcOrd="1" destOrd="0" presId="urn:microsoft.com/office/officeart/2005/8/layout/hList7"/>
    <dgm:cxn modelId="{DFE5E326-2EFB-46EA-8BE3-8394DF574AEF}" type="presParOf" srcId="{C5278461-CD15-419B-A7E3-9E36D2C5F6BA}" destId="{92FEC3E1-71B5-49E0-A124-BCA763A24DAF}" srcOrd="2" destOrd="0" presId="urn:microsoft.com/office/officeart/2005/8/layout/hList7"/>
    <dgm:cxn modelId="{5A164033-41FC-450F-9E6F-63B308F0FC59}" type="presParOf" srcId="{C5278461-CD15-419B-A7E3-9E36D2C5F6BA}" destId="{EA379F11-1D2C-4930-BE2D-800C8C746735}" srcOrd="3" destOrd="0" presId="urn:microsoft.com/office/officeart/2005/8/layout/hList7"/>
    <dgm:cxn modelId="{25976410-6960-4F8C-AF88-5150D4F1D8B1}" type="presParOf" srcId="{9CA0B704-88CD-48F5-B799-3C01C1FCBD98}" destId="{81FD1034-0F18-4BF8-9C99-CAFC9A689B9D}" srcOrd="5" destOrd="0" presId="urn:microsoft.com/office/officeart/2005/8/layout/hList7"/>
    <dgm:cxn modelId="{FAF6586A-396A-4987-8014-D998E8379A3F}" type="presParOf" srcId="{9CA0B704-88CD-48F5-B799-3C01C1FCBD98}" destId="{BC4E416F-E83E-4CFD-8BFD-97E6DD6CA969}" srcOrd="6" destOrd="0" presId="urn:microsoft.com/office/officeart/2005/8/layout/hList7"/>
    <dgm:cxn modelId="{29466A20-247C-438D-B902-184DF103903C}" type="presParOf" srcId="{BC4E416F-E83E-4CFD-8BFD-97E6DD6CA969}" destId="{AA72E1A7-EF29-4168-99C8-75C0F5526AA5}" srcOrd="0" destOrd="0" presId="urn:microsoft.com/office/officeart/2005/8/layout/hList7"/>
    <dgm:cxn modelId="{55C81582-3C1A-4FBC-9789-E3AFD66CC03E}" type="presParOf" srcId="{BC4E416F-E83E-4CFD-8BFD-97E6DD6CA969}" destId="{C9E0F149-FD1F-4FD4-830D-F02F6393F238}" srcOrd="1" destOrd="0" presId="urn:microsoft.com/office/officeart/2005/8/layout/hList7"/>
    <dgm:cxn modelId="{368136D8-AF02-4ECC-9F32-7B2D1FD73EC9}" type="presParOf" srcId="{BC4E416F-E83E-4CFD-8BFD-97E6DD6CA969}" destId="{E9F55208-9609-4F4A-9B2C-3DB745BC103A}" srcOrd="2" destOrd="0" presId="urn:microsoft.com/office/officeart/2005/8/layout/hList7"/>
    <dgm:cxn modelId="{DCF6961E-D389-4427-9882-DF1ED447C037}" type="presParOf" srcId="{BC4E416F-E83E-4CFD-8BFD-97E6DD6CA969}" destId="{6824423D-BCE6-465E-A91A-8BC250F84D87}"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182DB3F-2660-48C4-B7B8-3BD9827F5827}" type="doc">
      <dgm:prSet loTypeId="urn:microsoft.com/office/officeart/2008/layout/SquareAccentList" loCatId="list" qsTypeId="urn:microsoft.com/office/officeart/2005/8/quickstyle/simple4" qsCatId="simple" csTypeId="urn:microsoft.com/office/officeart/2005/8/colors/colorful1" csCatId="colorful" phldr="1"/>
      <dgm:spPr/>
      <dgm:t>
        <a:bodyPr/>
        <a:lstStyle/>
        <a:p>
          <a:endParaRPr lang="es-CR"/>
        </a:p>
      </dgm:t>
    </dgm:pt>
    <dgm:pt modelId="{E1CD815C-5A6A-4B7B-B5C6-17F46B0F7A15}">
      <dgm:prSet/>
      <dgm:spPr/>
      <dgm:t>
        <a:bodyPr/>
        <a:lstStyle/>
        <a:p>
          <a:pPr rtl="0"/>
          <a:r>
            <a:rPr lang="es-CR" dirty="0" smtClean="0"/>
            <a:t>Se reporta aquella Cuenta Financiera mantenida en una Institución Financiera de Costa Rica Sujeta a Reportar cuando:</a:t>
          </a:r>
          <a:endParaRPr lang="es-CR" dirty="0"/>
        </a:p>
      </dgm:t>
    </dgm:pt>
    <dgm:pt modelId="{733D79AB-E8B3-4991-B1EF-718B076466B3}" type="parTrans" cxnId="{0B1994BF-1595-46E2-BC86-CBACA52F31AB}">
      <dgm:prSet/>
      <dgm:spPr/>
      <dgm:t>
        <a:bodyPr/>
        <a:lstStyle/>
        <a:p>
          <a:endParaRPr lang="es-CR"/>
        </a:p>
      </dgm:t>
    </dgm:pt>
    <dgm:pt modelId="{6044F991-2937-4632-BE69-4D9EF8CF63B7}" type="sibTrans" cxnId="{0B1994BF-1595-46E2-BC86-CBACA52F31AB}">
      <dgm:prSet/>
      <dgm:spPr/>
      <dgm:t>
        <a:bodyPr/>
        <a:lstStyle/>
        <a:p>
          <a:endParaRPr lang="es-CR"/>
        </a:p>
      </dgm:t>
    </dgm:pt>
    <dgm:pt modelId="{A58FC319-5A70-49FD-859B-2075BD3A902B}">
      <dgm:prSet/>
      <dgm:spPr/>
      <dgm:t>
        <a:bodyPr/>
        <a:lstStyle/>
        <a:p>
          <a:pPr rtl="0"/>
          <a:r>
            <a:rPr lang="es-CR" dirty="0" smtClean="0"/>
            <a:t>Los titulares sean una o varias Personas Específicas de EE.UU.</a:t>
          </a:r>
          <a:endParaRPr lang="es-CR" dirty="0"/>
        </a:p>
      </dgm:t>
    </dgm:pt>
    <dgm:pt modelId="{1FDE6ED2-00BA-482B-AA5A-3C25C9DF8399}" type="parTrans" cxnId="{4EA8CD0E-9461-4F1F-B065-A75E29426EB7}">
      <dgm:prSet/>
      <dgm:spPr/>
      <dgm:t>
        <a:bodyPr/>
        <a:lstStyle/>
        <a:p>
          <a:endParaRPr lang="es-CR"/>
        </a:p>
      </dgm:t>
    </dgm:pt>
    <dgm:pt modelId="{E38E4C16-51CE-4A58-8A27-BE825F40DE5F}" type="sibTrans" cxnId="{4EA8CD0E-9461-4F1F-B065-A75E29426EB7}">
      <dgm:prSet/>
      <dgm:spPr/>
      <dgm:t>
        <a:bodyPr/>
        <a:lstStyle/>
        <a:p>
          <a:endParaRPr lang="es-CR"/>
        </a:p>
      </dgm:t>
    </dgm:pt>
    <dgm:pt modelId="{CA21D490-776C-41F8-BCDE-098ED6AA5445}">
      <dgm:prSet/>
      <dgm:spPr/>
      <dgm:t>
        <a:bodyPr/>
        <a:lstStyle/>
        <a:p>
          <a:pPr rtl="0"/>
          <a:r>
            <a:rPr lang="es-CR" dirty="0" smtClean="0"/>
            <a:t>Los titulares sean una Entidad que no es de EE.UU. con una o varias Personas que ejercen el Control que sean una Persona Específica de EE.UU. </a:t>
          </a:r>
          <a:endParaRPr lang="es-CR" dirty="0"/>
        </a:p>
      </dgm:t>
    </dgm:pt>
    <dgm:pt modelId="{CD7DBEBB-C3BB-43B6-A9B2-90B96A18AF50}" type="parTrans" cxnId="{25EA13D1-709C-460F-84E1-D6124CBF75D1}">
      <dgm:prSet/>
      <dgm:spPr/>
      <dgm:t>
        <a:bodyPr/>
        <a:lstStyle/>
        <a:p>
          <a:endParaRPr lang="es-CR"/>
        </a:p>
      </dgm:t>
    </dgm:pt>
    <dgm:pt modelId="{06DF2026-2849-48DC-923C-0DFDD810D797}" type="sibTrans" cxnId="{25EA13D1-709C-460F-84E1-D6124CBF75D1}">
      <dgm:prSet/>
      <dgm:spPr/>
      <dgm:t>
        <a:bodyPr/>
        <a:lstStyle/>
        <a:p>
          <a:endParaRPr lang="es-CR"/>
        </a:p>
      </dgm:t>
    </dgm:pt>
    <dgm:pt modelId="{20419A8C-0BEF-46BC-9756-B5597D7A2F38}">
      <dgm:prSet/>
      <dgm:spPr/>
      <dgm:t>
        <a:bodyPr/>
        <a:lstStyle/>
        <a:p>
          <a:pPr rtl="0"/>
          <a:r>
            <a:rPr lang="es-CR" smtClean="0"/>
            <a:t>La cuenta es identificada como reportable después de aplicar el procedimiento establecido en el Anexo I del IGA</a:t>
          </a:r>
          <a:endParaRPr lang="es-CR" dirty="0"/>
        </a:p>
      </dgm:t>
    </dgm:pt>
    <dgm:pt modelId="{477506A7-D5B7-437F-B5E1-EECF3B1290A4}" type="parTrans" cxnId="{12195574-79DE-4EDB-B5B9-328933A8F222}">
      <dgm:prSet/>
      <dgm:spPr/>
      <dgm:t>
        <a:bodyPr/>
        <a:lstStyle/>
        <a:p>
          <a:endParaRPr lang="es-CR"/>
        </a:p>
      </dgm:t>
    </dgm:pt>
    <dgm:pt modelId="{A3D469BB-B94B-41EB-A53A-465B5CAFCB1D}" type="sibTrans" cxnId="{12195574-79DE-4EDB-B5B9-328933A8F222}">
      <dgm:prSet/>
      <dgm:spPr/>
      <dgm:t>
        <a:bodyPr/>
        <a:lstStyle/>
        <a:p>
          <a:endParaRPr lang="es-CR"/>
        </a:p>
      </dgm:t>
    </dgm:pt>
    <dgm:pt modelId="{C27104F0-413D-43AE-921A-7270358787E6}" type="pres">
      <dgm:prSet presAssocID="{0182DB3F-2660-48C4-B7B8-3BD9827F5827}" presName="layout" presStyleCnt="0">
        <dgm:presLayoutVars>
          <dgm:chMax/>
          <dgm:chPref/>
          <dgm:dir/>
          <dgm:resizeHandles/>
        </dgm:presLayoutVars>
      </dgm:prSet>
      <dgm:spPr/>
      <dgm:t>
        <a:bodyPr/>
        <a:lstStyle/>
        <a:p>
          <a:endParaRPr lang="es-CR"/>
        </a:p>
      </dgm:t>
    </dgm:pt>
    <dgm:pt modelId="{4BD7DAA2-02A7-4456-B9FE-D70B3DF53B6B}" type="pres">
      <dgm:prSet presAssocID="{E1CD815C-5A6A-4B7B-B5C6-17F46B0F7A15}" presName="root" presStyleCnt="0">
        <dgm:presLayoutVars>
          <dgm:chMax/>
          <dgm:chPref/>
        </dgm:presLayoutVars>
      </dgm:prSet>
      <dgm:spPr/>
      <dgm:t>
        <a:bodyPr/>
        <a:lstStyle/>
        <a:p>
          <a:endParaRPr lang="es-CR"/>
        </a:p>
      </dgm:t>
    </dgm:pt>
    <dgm:pt modelId="{7B707AD3-9163-4F8B-9400-58559D29474D}" type="pres">
      <dgm:prSet presAssocID="{E1CD815C-5A6A-4B7B-B5C6-17F46B0F7A15}" presName="rootComposite" presStyleCnt="0">
        <dgm:presLayoutVars/>
      </dgm:prSet>
      <dgm:spPr/>
      <dgm:t>
        <a:bodyPr/>
        <a:lstStyle/>
        <a:p>
          <a:endParaRPr lang="es-CR"/>
        </a:p>
      </dgm:t>
    </dgm:pt>
    <dgm:pt modelId="{39258359-5211-4F68-BD7C-7C695552A261}" type="pres">
      <dgm:prSet presAssocID="{E1CD815C-5A6A-4B7B-B5C6-17F46B0F7A15}" presName="ParentAccent" presStyleLbl="alignNode1" presStyleIdx="0" presStyleCnt="1"/>
      <dgm:spPr/>
      <dgm:t>
        <a:bodyPr/>
        <a:lstStyle/>
        <a:p>
          <a:endParaRPr lang="es-CR"/>
        </a:p>
      </dgm:t>
    </dgm:pt>
    <dgm:pt modelId="{9283F265-3549-417F-A2AB-0661FD5333D2}" type="pres">
      <dgm:prSet presAssocID="{E1CD815C-5A6A-4B7B-B5C6-17F46B0F7A15}" presName="ParentSmallAccent" presStyleLbl="fgAcc1" presStyleIdx="0" presStyleCnt="1"/>
      <dgm:spPr/>
      <dgm:t>
        <a:bodyPr/>
        <a:lstStyle/>
        <a:p>
          <a:endParaRPr lang="es-CR"/>
        </a:p>
      </dgm:t>
    </dgm:pt>
    <dgm:pt modelId="{CD22E6C1-73FE-4B5C-BCC9-17377F630185}" type="pres">
      <dgm:prSet presAssocID="{E1CD815C-5A6A-4B7B-B5C6-17F46B0F7A15}" presName="Parent" presStyleLbl="revTx" presStyleIdx="0" presStyleCnt="4">
        <dgm:presLayoutVars>
          <dgm:chMax/>
          <dgm:chPref val="4"/>
          <dgm:bulletEnabled val="1"/>
        </dgm:presLayoutVars>
      </dgm:prSet>
      <dgm:spPr/>
      <dgm:t>
        <a:bodyPr/>
        <a:lstStyle/>
        <a:p>
          <a:endParaRPr lang="es-CR"/>
        </a:p>
      </dgm:t>
    </dgm:pt>
    <dgm:pt modelId="{443BC1A9-086B-41E3-B915-EC530A3C7873}" type="pres">
      <dgm:prSet presAssocID="{E1CD815C-5A6A-4B7B-B5C6-17F46B0F7A15}" presName="childShape" presStyleCnt="0">
        <dgm:presLayoutVars>
          <dgm:chMax val="0"/>
          <dgm:chPref val="0"/>
        </dgm:presLayoutVars>
      </dgm:prSet>
      <dgm:spPr/>
      <dgm:t>
        <a:bodyPr/>
        <a:lstStyle/>
        <a:p>
          <a:endParaRPr lang="es-CR"/>
        </a:p>
      </dgm:t>
    </dgm:pt>
    <dgm:pt modelId="{F81779AC-D871-49D5-A18A-CCD90D31A63F}" type="pres">
      <dgm:prSet presAssocID="{A58FC319-5A70-49FD-859B-2075BD3A902B}" presName="childComposite" presStyleCnt="0">
        <dgm:presLayoutVars>
          <dgm:chMax val="0"/>
          <dgm:chPref val="0"/>
        </dgm:presLayoutVars>
      </dgm:prSet>
      <dgm:spPr/>
      <dgm:t>
        <a:bodyPr/>
        <a:lstStyle/>
        <a:p>
          <a:endParaRPr lang="es-CR"/>
        </a:p>
      </dgm:t>
    </dgm:pt>
    <dgm:pt modelId="{54423A88-8517-4FF8-BEE6-9943DDBE685A}" type="pres">
      <dgm:prSet presAssocID="{A58FC319-5A70-49FD-859B-2075BD3A902B}" presName="ChildAccent" presStyleLbl="solidFgAcc1" presStyleIdx="0" presStyleCnt="3"/>
      <dgm:spPr/>
      <dgm:t>
        <a:bodyPr/>
        <a:lstStyle/>
        <a:p>
          <a:endParaRPr lang="es-CR"/>
        </a:p>
      </dgm:t>
    </dgm:pt>
    <dgm:pt modelId="{70AA8C35-0A9F-4901-AB32-B798C5CD2AE9}" type="pres">
      <dgm:prSet presAssocID="{A58FC319-5A70-49FD-859B-2075BD3A902B}" presName="Child" presStyleLbl="revTx" presStyleIdx="1" presStyleCnt="4">
        <dgm:presLayoutVars>
          <dgm:chMax val="0"/>
          <dgm:chPref val="0"/>
          <dgm:bulletEnabled val="1"/>
        </dgm:presLayoutVars>
      </dgm:prSet>
      <dgm:spPr/>
      <dgm:t>
        <a:bodyPr/>
        <a:lstStyle/>
        <a:p>
          <a:endParaRPr lang="es-CR"/>
        </a:p>
      </dgm:t>
    </dgm:pt>
    <dgm:pt modelId="{FE137232-8ACC-4CE4-9C89-FC3B9349FA63}" type="pres">
      <dgm:prSet presAssocID="{CA21D490-776C-41F8-BCDE-098ED6AA5445}" presName="childComposite" presStyleCnt="0">
        <dgm:presLayoutVars>
          <dgm:chMax val="0"/>
          <dgm:chPref val="0"/>
        </dgm:presLayoutVars>
      </dgm:prSet>
      <dgm:spPr/>
      <dgm:t>
        <a:bodyPr/>
        <a:lstStyle/>
        <a:p>
          <a:endParaRPr lang="es-CR"/>
        </a:p>
      </dgm:t>
    </dgm:pt>
    <dgm:pt modelId="{1B507B3F-EFB7-4146-B403-091DA044AE49}" type="pres">
      <dgm:prSet presAssocID="{CA21D490-776C-41F8-BCDE-098ED6AA5445}" presName="ChildAccent" presStyleLbl="solidFgAcc1" presStyleIdx="1" presStyleCnt="3"/>
      <dgm:spPr/>
      <dgm:t>
        <a:bodyPr/>
        <a:lstStyle/>
        <a:p>
          <a:endParaRPr lang="es-CR"/>
        </a:p>
      </dgm:t>
    </dgm:pt>
    <dgm:pt modelId="{872E792B-5F37-4B91-B666-C293D26150BE}" type="pres">
      <dgm:prSet presAssocID="{CA21D490-776C-41F8-BCDE-098ED6AA5445}" presName="Child" presStyleLbl="revTx" presStyleIdx="2" presStyleCnt="4">
        <dgm:presLayoutVars>
          <dgm:chMax val="0"/>
          <dgm:chPref val="0"/>
          <dgm:bulletEnabled val="1"/>
        </dgm:presLayoutVars>
      </dgm:prSet>
      <dgm:spPr/>
      <dgm:t>
        <a:bodyPr/>
        <a:lstStyle/>
        <a:p>
          <a:endParaRPr lang="es-CR"/>
        </a:p>
      </dgm:t>
    </dgm:pt>
    <dgm:pt modelId="{71AA46C8-3EBD-4EDD-830C-D8CC8DC57B2D}" type="pres">
      <dgm:prSet presAssocID="{20419A8C-0BEF-46BC-9756-B5597D7A2F38}" presName="childComposite" presStyleCnt="0">
        <dgm:presLayoutVars>
          <dgm:chMax val="0"/>
          <dgm:chPref val="0"/>
        </dgm:presLayoutVars>
      </dgm:prSet>
      <dgm:spPr/>
      <dgm:t>
        <a:bodyPr/>
        <a:lstStyle/>
        <a:p>
          <a:endParaRPr lang="es-CR"/>
        </a:p>
      </dgm:t>
    </dgm:pt>
    <dgm:pt modelId="{F81846F2-38AC-4BAD-BDE5-715E4785319C}" type="pres">
      <dgm:prSet presAssocID="{20419A8C-0BEF-46BC-9756-B5597D7A2F38}" presName="ChildAccent" presStyleLbl="solidFgAcc1" presStyleIdx="2" presStyleCnt="3"/>
      <dgm:spPr/>
      <dgm:t>
        <a:bodyPr/>
        <a:lstStyle/>
        <a:p>
          <a:endParaRPr lang="es-CR"/>
        </a:p>
      </dgm:t>
    </dgm:pt>
    <dgm:pt modelId="{B0A91937-4C6C-424E-8502-802580565F20}" type="pres">
      <dgm:prSet presAssocID="{20419A8C-0BEF-46BC-9756-B5597D7A2F38}" presName="Child" presStyleLbl="revTx" presStyleIdx="3" presStyleCnt="4">
        <dgm:presLayoutVars>
          <dgm:chMax val="0"/>
          <dgm:chPref val="0"/>
          <dgm:bulletEnabled val="1"/>
        </dgm:presLayoutVars>
      </dgm:prSet>
      <dgm:spPr/>
      <dgm:t>
        <a:bodyPr/>
        <a:lstStyle/>
        <a:p>
          <a:endParaRPr lang="es-CR"/>
        </a:p>
      </dgm:t>
    </dgm:pt>
  </dgm:ptLst>
  <dgm:cxnLst>
    <dgm:cxn modelId="{8B23CA8E-8677-4C65-ABB3-2989EB5B3871}" type="presOf" srcId="{CA21D490-776C-41F8-BCDE-098ED6AA5445}" destId="{872E792B-5F37-4B91-B666-C293D26150BE}" srcOrd="0" destOrd="0" presId="urn:microsoft.com/office/officeart/2008/layout/SquareAccentList"/>
    <dgm:cxn modelId="{6B060889-B5FD-478E-A197-DD10BCAF28B0}" type="presOf" srcId="{A58FC319-5A70-49FD-859B-2075BD3A902B}" destId="{70AA8C35-0A9F-4901-AB32-B798C5CD2AE9}" srcOrd="0" destOrd="0" presId="urn:microsoft.com/office/officeart/2008/layout/SquareAccentList"/>
    <dgm:cxn modelId="{748E2012-3D92-4ECB-ADA3-ED030FDBD814}" type="presOf" srcId="{E1CD815C-5A6A-4B7B-B5C6-17F46B0F7A15}" destId="{CD22E6C1-73FE-4B5C-BCC9-17377F630185}" srcOrd="0" destOrd="0" presId="urn:microsoft.com/office/officeart/2008/layout/SquareAccentList"/>
    <dgm:cxn modelId="{A6CD1A1A-0BD3-4951-B9EB-3B9D0AB64A2E}" type="presOf" srcId="{0182DB3F-2660-48C4-B7B8-3BD9827F5827}" destId="{C27104F0-413D-43AE-921A-7270358787E6}" srcOrd="0" destOrd="0" presId="urn:microsoft.com/office/officeart/2008/layout/SquareAccentList"/>
    <dgm:cxn modelId="{CECCCABB-DF38-4269-9F13-C032946E8118}" type="presOf" srcId="{20419A8C-0BEF-46BC-9756-B5597D7A2F38}" destId="{B0A91937-4C6C-424E-8502-802580565F20}" srcOrd="0" destOrd="0" presId="urn:microsoft.com/office/officeart/2008/layout/SquareAccentList"/>
    <dgm:cxn modelId="{12195574-79DE-4EDB-B5B9-328933A8F222}" srcId="{E1CD815C-5A6A-4B7B-B5C6-17F46B0F7A15}" destId="{20419A8C-0BEF-46BC-9756-B5597D7A2F38}" srcOrd="2" destOrd="0" parTransId="{477506A7-D5B7-437F-B5E1-EECF3B1290A4}" sibTransId="{A3D469BB-B94B-41EB-A53A-465B5CAFCB1D}"/>
    <dgm:cxn modelId="{0B1994BF-1595-46E2-BC86-CBACA52F31AB}" srcId="{0182DB3F-2660-48C4-B7B8-3BD9827F5827}" destId="{E1CD815C-5A6A-4B7B-B5C6-17F46B0F7A15}" srcOrd="0" destOrd="0" parTransId="{733D79AB-E8B3-4991-B1EF-718B076466B3}" sibTransId="{6044F991-2937-4632-BE69-4D9EF8CF63B7}"/>
    <dgm:cxn modelId="{25EA13D1-709C-460F-84E1-D6124CBF75D1}" srcId="{E1CD815C-5A6A-4B7B-B5C6-17F46B0F7A15}" destId="{CA21D490-776C-41F8-BCDE-098ED6AA5445}" srcOrd="1" destOrd="0" parTransId="{CD7DBEBB-C3BB-43B6-A9B2-90B96A18AF50}" sibTransId="{06DF2026-2849-48DC-923C-0DFDD810D797}"/>
    <dgm:cxn modelId="{4EA8CD0E-9461-4F1F-B065-A75E29426EB7}" srcId="{E1CD815C-5A6A-4B7B-B5C6-17F46B0F7A15}" destId="{A58FC319-5A70-49FD-859B-2075BD3A902B}" srcOrd="0" destOrd="0" parTransId="{1FDE6ED2-00BA-482B-AA5A-3C25C9DF8399}" sibTransId="{E38E4C16-51CE-4A58-8A27-BE825F40DE5F}"/>
    <dgm:cxn modelId="{F51F0AC4-A8D3-4D87-A661-28EBB6625727}" type="presParOf" srcId="{C27104F0-413D-43AE-921A-7270358787E6}" destId="{4BD7DAA2-02A7-4456-B9FE-D70B3DF53B6B}" srcOrd="0" destOrd="0" presId="urn:microsoft.com/office/officeart/2008/layout/SquareAccentList"/>
    <dgm:cxn modelId="{4767E679-F4AD-466A-B570-44C31A531C96}" type="presParOf" srcId="{4BD7DAA2-02A7-4456-B9FE-D70B3DF53B6B}" destId="{7B707AD3-9163-4F8B-9400-58559D29474D}" srcOrd="0" destOrd="0" presId="urn:microsoft.com/office/officeart/2008/layout/SquareAccentList"/>
    <dgm:cxn modelId="{E76C1BA5-F8B3-4858-9A25-511D59E6C600}" type="presParOf" srcId="{7B707AD3-9163-4F8B-9400-58559D29474D}" destId="{39258359-5211-4F68-BD7C-7C695552A261}" srcOrd="0" destOrd="0" presId="urn:microsoft.com/office/officeart/2008/layout/SquareAccentList"/>
    <dgm:cxn modelId="{11663606-D867-449B-91C0-2965CBCEF7D1}" type="presParOf" srcId="{7B707AD3-9163-4F8B-9400-58559D29474D}" destId="{9283F265-3549-417F-A2AB-0661FD5333D2}" srcOrd="1" destOrd="0" presId="urn:microsoft.com/office/officeart/2008/layout/SquareAccentList"/>
    <dgm:cxn modelId="{C06DBF96-F82D-488D-9DC6-0875968527AC}" type="presParOf" srcId="{7B707AD3-9163-4F8B-9400-58559D29474D}" destId="{CD22E6C1-73FE-4B5C-BCC9-17377F630185}" srcOrd="2" destOrd="0" presId="urn:microsoft.com/office/officeart/2008/layout/SquareAccentList"/>
    <dgm:cxn modelId="{7F69D0D8-8283-4D59-A031-917CF9A258E1}" type="presParOf" srcId="{4BD7DAA2-02A7-4456-B9FE-D70B3DF53B6B}" destId="{443BC1A9-086B-41E3-B915-EC530A3C7873}" srcOrd="1" destOrd="0" presId="urn:microsoft.com/office/officeart/2008/layout/SquareAccentList"/>
    <dgm:cxn modelId="{09612854-EFC9-4B9C-8BE6-4C16CAB20D1F}" type="presParOf" srcId="{443BC1A9-086B-41E3-B915-EC530A3C7873}" destId="{F81779AC-D871-49D5-A18A-CCD90D31A63F}" srcOrd="0" destOrd="0" presId="urn:microsoft.com/office/officeart/2008/layout/SquareAccentList"/>
    <dgm:cxn modelId="{E80A1918-3413-4E9C-B8A1-FC007D704CCE}" type="presParOf" srcId="{F81779AC-D871-49D5-A18A-CCD90D31A63F}" destId="{54423A88-8517-4FF8-BEE6-9943DDBE685A}" srcOrd="0" destOrd="0" presId="urn:microsoft.com/office/officeart/2008/layout/SquareAccentList"/>
    <dgm:cxn modelId="{95C094B5-1197-42AB-8806-518D222D36D7}" type="presParOf" srcId="{F81779AC-D871-49D5-A18A-CCD90D31A63F}" destId="{70AA8C35-0A9F-4901-AB32-B798C5CD2AE9}" srcOrd="1" destOrd="0" presId="urn:microsoft.com/office/officeart/2008/layout/SquareAccentList"/>
    <dgm:cxn modelId="{3AD49A32-979D-484E-9233-4FCDAB13D389}" type="presParOf" srcId="{443BC1A9-086B-41E3-B915-EC530A3C7873}" destId="{FE137232-8ACC-4CE4-9C89-FC3B9349FA63}" srcOrd="1" destOrd="0" presId="urn:microsoft.com/office/officeart/2008/layout/SquareAccentList"/>
    <dgm:cxn modelId="{7D485782-1FBB-4090-852C-3A8845B82143}" type="presParOf" srcId="{FE137232-8ACC-4CE4-9C89-FC3B9349FA63}" destId="{1B507B3F-EFB7-4146-B403-091DA044AE49}" srcOrd="0" destOrd="0" presId="urn:microsoft.com/office/officeart/2008/layout/SquareAccentList"/>
    <dgm:cxn modelId="{AD5DC6A6-B5D8-4CC7-8D50-3941FDB0789F}" type="presParOf" srcId="{FE137232-8ACC-4CE4-9C89-FC3B9349FA63}" destId="{872E792B-5F37-4B91-B666-C293D26150BE}" srcOrd="1" destOrd="0" presId="urn:microsoft.com/office/officeart/2008/layout/SquareAccentList"/>
    <dgm:cxn modelId="{9DFE4B95-C5D1-4C9F-8F99-0195F4D6FFD7}" type="presParOf" srcId="{443BC1A9-086B-41E3-B915-EC530A3C7873}" destId="{71AA46C8-3EBD-4EDD-830C-D8CC8DC57B2D}" srcOrd="2" destOrd="0" presId="urn:microsoft.com/office/officeart/2008/layout/SquareAccentList"/>
    <dgm:cxn modelId="{208FF09A-36CB-466E-A5EC-E895F4CAD98B}" type="presParOf" srcId="{71AA46C8-3EBD-4EDD-830C-D8CC8DC57B2D}" destId="{F81846F2-38AC-4BAD-BDE5-715E4785319C}" srcOrd="0" destOrd="0" presId="urn:microsoft.com/office/officeart/2008/layout/SquareAccentList"/>
    <dgm:cxn modelId="{7F029A76-310D-46B4-935B-6039AC80668E}" type="presParOf" srcId="{71AA46C8-3EBD-4EDD-830C-D8CC8DC57B2D}" destId="{B0A91937-4C6C-424E-8502-802580565F20}"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F01E050-4811-4D50-8042-8BC83A5C52AA}" type="doc">
      <dgm:prSet loTypeId="urn:microsoft.com/office/officeart/2005/8/layout/hProcess9" loCatId="process" qsTypeId="urn:microsoft.com/office/officeart/2005/8/quickstyle/simple4" qsCatId="simple" csTypeId="urn:microsoft.com/office/officeart/2005/8/colors/accent1_4" csCatId="accent1" phldr="1"/>
      <dgm:spPr/>
      <dgm:t>
        <a:bodyPr/>
        <a:lstStyle/>
        <a:p>
          <a:endParaRPr lang="es-CR"/>
        </a:p>
      </dgm:t>
    </dgm:pt>
    <dgm:pt modelId="{42440D8A-D555-4283-B258-F8642F814E9E}">
      <dgm:prSet custT="1"/>
      <dgm:spPr/>
      <dgm:t>
        <a:bodyPr/>
        <a:lstStyle/>
        <a:p>
          <a:pPr rtl="0"/>
          <a:r>
            <a:rPr lang="es-CR" sz="1600" b="1" dirty="0" smtClean="0"/>
            <a:t>Para setiembre 2015: información del 2014</a:t>
          </a:r>
          <a:endParaRPr lang="es-CR" sz="1600" b="1" dirty="0"/>
        </a:p>
      </dgm:t>
    </dgm:pt>
    <dgm:pt modelId="{7DBE3817-E362-4BD7-99FD-B8C992533714}" type="parTrans" cxnId="{20A82F88-E33D-4436-92E3-37DFE2A43E40}">
      <dgm:prSet/>
      <dgm:spPr/>
      <dgm:t>
        <a:bodyPr/>
        <a:lstStyle/>
        <a:p>
          <a:endParaRPr lang="es-CR"/>
        </a:p>
      </dgm:t>
    </dgm:pt>
    <dgm:pt modelId="{C7B71BAF-3256-45FF-A76D-2DC7C1BA648B}" type="sibTrans" cxnId="{20A82F88-E33D-4436-92E3-37DFE2A43E40}">
      <dgm:prSet/>
      <dgm:spPr/>
      <dgm:t>
        <a:bodyPr/>
        <a:lstStyle/>
        <a:p>
          <a:endParaRPr lang="es-CR"/>
        </a:p>
      </dgm:t>
    </dgm:pt>
    <dgm:pt modelId="{66506C42-3BD3-47B5-9FE6-939660FC1316}">
      <dgm:prSet custT="1"/>
      <dgm:spPr/>
      <dgm:t>
        <a:bodyPr/>
        <a:lstStyle/>
        <a:p>
          <a:pPr rtl="0"/>
          <a:r>
            <a:rPr lang="es-CR" sz="1600" dirty="0" smtClean="0"/>
            <a:t>Información descrita en los incisos 2(a)(1) a 2(a)(4) del artículo 2 del IGA.  </a:t>
          </a:r>
          <a:endParaRPr lang="es-CR" sz="1600" dirty="0"/>
        </a:p>
      </dgm:t>
    </dgm:pt>
    <dgm:pt modelId="{843A2A0C-C640-44A0-803C-2886F4B609BF}" type="parTrans" cxnId="{763EC079-05CE-4FF0-ABB1-B7EFAA112DF1}">
      <dgm:prSet/>
      <dgm:spPr/>
      <dgm:t>
        <a:bodyPr/>
        <a:lstStyle/>
        <a:p>
          <a:endParaRPr lang="es-CR"/>
        </a:p>
      </dgm:t>
    </dgm:pt>
    <dgm:pt modelId="{FF906109-725E-47AA-9D76-F67C0CDBCC75}" type="sibTrans" cxnId="{763EC079-05CE-4FF0-ABB1-B7EFAA112DF1}">
      <dgm:prSet/>
      <dgm:spPr/>
      <dgm:t>
        <a:bodyPr/>
        <a:lstStyle/>
        <a:p>
          <a:endParaRPr lang="es-CR"/>
        </a:p>
      </dgm:t>
    </dgm:pt>
    <dgm:pt modelId="{0542BA4C-7CB6-4E71-AC0C-7703962B024F}">
      <dgm:prSet custT="1"/>
      <dgm:spPr/>
      <dgm:t>
        <a:bodyPr/>
        <a:lstStyle/>
        <a:p>
          <a:pPr rtl="0"/>
          <a:r>
            <a:rPr lang="es-CR" sz="1600" b="1" dirty="0" smtClean="0"/>
            <a:t>Para setiembre 2016: información del 2015 </a:t>
          </a:r>
          <a:endParaRPr lang="es-CR" sz="1600" b="1" dirty="0"/>
        </a:p>
      </dgm:t>
    </dgm:pt>
    <dgm:pt modelId="{20FC1C0B-E474-47BB-961A-9E7CFAAF8E84}" type="parTrans" cxnId="{A21BC60A-3A80-4117-B2D5-109A896EA87B}">
      <dgm:prSet/>
      <dgm:spPr/>
      <dgm:t>
        <a:bodyPr/>
        <a:lstStyle/>
        <a:p>
          <a:endParaRPr lang="es-CR"/>
        </a:p>
      </dgm:t>
    </dgm:pt>
    <dgm:pt modelId="{5B841EBD-E9B4-40DF-9CEF-BCA2D7CE55D7}" type="sibTrans" cxnId="{A21BC60A-3A80-4117-B2D5-109A896EA87B}">
      <dgm:prSet/>
      <dgm:spPr/>
      <dgm:t>
        <a:bodyPr/>
        <a:lstStyle/>
        <a:p>
          <a:endParaRPr lang="es-CR"/>
        </a:p>
      </dgm:t>
    </dgm:pt>
    <dgm:pt modelId="{5C507DCC-1E2B-4483-989C-DDB9C3AF0BA0}">
      <dgm:prSet custT="1"/>
      <dgm:spPr/>
      <dgm:t>
        <a:bodyPr/>
        <a:lstStyle/>
        <a:p>
          <a:pPr rtl="0"/>
          <a:r>
            <a:rPr lang="es-CR" sz="1600" smtClean="0"/>
            <a:t>Información descrita en los incisos 2(a)(1) a 2(a)(7) del artículo 2 del IGA, con excepción de los montos brutos descritos en el inciso 2(a)(5)(B) del artículo 2 del IGA. </a:t>
          </a:r>
          <a:endParaRPr lang="es-CR" sz="1600" dirty="0"/>
        </a:p>
      </dgm:t>
    </dgm:pt>
    <dgm:pt modelId="{E885D6D2-BFE5-40D6-82C1-E809A6E446CC}" type="parTrans" cxnId="{11B8C8DA-B1E8-4413-85CB-619964D3C764}">
      <dgm:prSet/>
      <dgm:spPr/>
      <dgm:t>
        <a:bodyPr/>
        <a:lstStyle/>
        <a:p>
          <a:endParaRPr lang="es-CR"/>
        </a:p>
      </dgm:t>
    </dgm:pt>
    <dgm:pt modelId="{19A00F1F-4451-4558-9F61-E666366AE730}" type="sibTrans" cxnId="{11B8C8DA-B1E8-4413-85CB-619964D3C764}">
      <dgm:prSet/>
      <dgm:spPr/>
      <dgm:t>
        <a:bodyPr/>
        <a:lstStyle/>
        <a:p>
          <a:endParaRPr lang="es-CR"/>
        </a:p>
      </dgm:t>
    </dgm:pt>
    <dgm:pt modelId="{5CDFBAB6-FEE0-43E1-B4A2-945221431518}">
      <dgm:prSet custT="1"/>
      <dgm:spPr/>
      <dgm:t>
        <a:bodyPr/>
        <a:lstStyle/>
        <a:p>
          <a:pPr rtl="0"/>
          <a:r>
            <a:rPr lang="es-CR" sz="1600" b="1" dirty="0" smtClean="0"/>
            <a:t>Para setiembre 2017 información del 2016</a:t>
          </a:r>
          <a:endParaRPr lang="es-CR" sz="1600" b="1" dirty="0"/>
        </a:p>
      </dgm:t>
    </dgm:pt>
    <dgm:pt modelId="{5E6EF8EE-DDF0-4FE5-8C7E-D15C0AA23B26}" type="parTrans" cxnId="{62C4FD3C-8490-48EA-A7B8-AE93B47A29A6}">
      <dgm:prSet/>
      <dgm:spPr/>
      <dgm:t>
        <a:bodyPr/>
        <a:lstStyle/>
        <a:p>
          <a:endParaRPr lang="es-CR"/>
        </a:p>
      </dgm:t>
    </dgm:pt>
    <dgm:pt modelId="{6B895B62-ECD3-4BF2-89DB-7A106BE0201F}" type="sibTrans" cxnId="{62C4FD3C-8490-48EA-A7B8-AE93B47A29A6}">
      <dgm:prSet/>
      <dgm:spPr/>
      <dgm:t>
        <a:bodyPr/>
        <a:lstStyle/>
        <a:p>
          <a:endParaRPr lang="es-CR"/>
        </a:p>
      </dgm:t>
    </dgm:pt>
    <dgm:pt modelId="{E6DB77F5-6A43-4524-8455-5FC4A706FB48}">
      <dgm:prSet custT="1"/>
      <dgm:spPr/>
      <dgm:t>
        <a:bodyPr/>
        <a:lstStyle/>
        <a:p>
          <a:pPr rtl="0"/>
          <a:r>
            <a:rPr lang="es-CR" sz="1600" smtClean="0"/>
            <a:t>Información descrita en los incisos 2(a)(1) a 2(a)(7) del artículo 2 del IGA.</a:t>
          </a:r>
          <a:endParaRPr lang="es-CR" sz="1600" dirty="0"/>
        </a:p>
      </dgm:t>
    </dgm:pt>
    <dgm:pt modelId="{0A64ADA4-BE39-45F3-895C-7461BAB78915}" type="parTrans" cxnId="{BF6795AF-4A07-4E17-9865-9A5D34A8C5F7}">
      <dgm:prSet/>
      <dgm:spPr/>
      <dgm:t>
        <a:bodyPr/>
        <a:lstStyle/>
        <a:p>
          <a:endParaRPr lang="es-CR"/>
        </a:p>
      </dgm:t>
    </dgm:pt>
    <dgm:pt modelId="{CB6B6763-EB80-469D-A205-7FB647C53BAF}" type="sibTrans" cxnId="{BF6795AF-4A07-4E17-9865-9A5D34A8C5F7}">
      <dgm:prSet/>
      <dgm:spPr/>
      <dgm:t>
        <a:bodyPr/>
        <a:lstStyle/>
        <a:p>
          <a:endParaRPr lang="es-CR"/>
        </a:p>
      </dgm:t>
    </dgm:pt>
    <dgm:pt modelId="{07419AC0-AAA6-4F3B-A534-CFF50F5FD96C}" type="pres">
      <dgm:prSet presAssocID="{7F01E050-4811-4D50-8042-8BC83A5C52AA}" presName="CompostProcess" presStyleCnt="0">
        <dgm:presLayoutVars>
          <dgm:dir/>
          <dgm:resizeHandles val="exact"/>
        </dgm:presLayoutVars>
      </dgm:prSet>
      <dgm:spPr/>
      <dgm:t>
        <a:bodyPr/>
        <a:lstStyle/>
        <a:p>
          <a:endParaRPr lang="es-CR"/>
        </a:p>
      </dgm:t>
    </dgm:pt>
    <dgm:pt modelId="{92F8A1D0-28D7-4044-925A-7C0A0A71DCA5}" type="pres">
      <dgm:prSet presAssocID="{7F01E050-4811-4D50-8042-8BC83A5C52AA}" presName="arrow" presStyleLbl="bgShp" presStyleIdx="0" presStyleCnt="1"/>
      <dgm:spPr/>
      <dgm:t>
        <a:bodyPr/>
        <a:lstStyle/>
        <a:p>
          <a:endParaRPr lang="es-CR"/>
        </a:p>
      </dgm:t>
    </dgm:pt>
    <dgm:pt modelId="{243D410F-8D21-4B34-AB4F-98194D7E13CB}" type="pres">
      <dgm:prSet presAssocID="{7F01E050-4811-4D50-8042-8BC83A5C52AA}" presName="linearProcess" presStyleCnt="0"/>
      <dgm:spPr/>
      <dgm:t>
        <a:bodyPr/>
        <a:lstStyle/>
        <a:p>
          <a:endParaRPr lang="es-CR"/>
        </a:p>
      </dgm:t>
    </dgm:pt>
    <dgm:pt modelId="{DF14E38D-3760-4981-B60A-8AFC0A75FC71}" type="pres">
      <dgm:prSet presAssocID="{42440D8A-D555-4283-B258-F8642F814E9E}" presName="textNode" presStyleLbl="node1" presStyleIdx="0" presStyleCnt="3" custScaleY="127643">
        <dgm:presLayoutVars>
          <dgm:bulletEnabled val="1"/>
        </dgm:presLayoutVars>
      </dgm:prSet>
      <dgm:spPr/>
      <dgm:t>
        <a:bodyPr/>
        <a:lstStyle/>
        <a:p>
          <a:endParaRPr lang="es-CR"/>
        </a:p>
      </dgm:t>
    </dgm:pt>
    <dgm:pt modelId="{FB26D0A5-ECFB-4A89-8098-C18B9C356234}" type="pres">
      <dgm:prSet presAssocID="{C7B71BAF-3256-45FF-A76D-2DC7C1BA648B}" presName="sibTrans" presStyleCnt="0"/>
      <dgm:spPr/>
      <dgm:t>
        <a:bodyPr/>
        <a:lstStyle/>
        <a:p>
          <a:endParaRPr lang="es-CR"/>
        </a:p>
      </dgm:t>
    </dgm:pt>
    <dgm:pt modelId="{533BFDEB-17EF-4EDA-A377-664907698EE1}" type="pres">
      <dgm:prSet presAssocID="{0542BA4C-7CB6-4E71-AC0C-7703962B024F}" presName="textNode" presStyleLbl="node1" presStyleIdx="1" presStyleCnt="3" custScaleY="127643">
        <dgm:presLayoutVars>
          <dgm:bulletEnabled val="1"/>
        </dgm:presLayoutVars>
      </dgm:prSet>
      <dgm:spPr/>
      <dgm:t>
        <a:bodyPr/>
        <a:lstStyle/>
        <a:p>
          <a:endParaRPr lang="es-CR"/>
        </a:p>
      </dgm:t>
    </dgm:pt>
    <dgm:pt modelId="{40456E68-F760-4EFA-B504-C341936BA471}" type="pres">
      <dgm:prSet presAssocID="{5B841EBD-E9B4-40DF-9CEF-BCA2D7CE55D7}" presName="sibTrans" presStyleCnt="0"/>
      <dgm:spPr/>
      <dgm:t>
        <a:bodyPr/>
        <a:lstStyle/>
        <a:p>
          <a:endParaRPr lang="es-CR"/>
        </a:p>
      </dgm:t>
    </dgm:pt>
    <dgm:pt modelId="{BBAFC776-50A9-4ADA-B393-E1A89D1E3072}" type="pres">
      <dgm:prSet presAssocID="{5CDFBAB6-FEE0-43E1-B4A2-945221431518}" presName="textNode" presStyleLbl="node1" presStyleIdx="2" presStyleCnt="3" custScaleY="127643">
        <dgm:presLayoutVars>
          <dgm:bulletEnabled val="1"/>
        </dgm:presLayoutVars>
      </dgm:prSet>
      <dgm:spPr/>
      <dgm:t>
        <a:bodyPr/>
        <a:lstStyle/>
        <a:p>
          <a:endParaRPr lang="es-CR"/>
        </a:p>
      </dgm:t>
    </dgm:pt>
  </dgm:ptLst>
  <dgm:cxnLst>
    <dgm:cxn modelId="{F237DC63-5041-4A2D-84A2-1DB972074FC5}" type="presOf" srcId="{42440D8A-D555-4283-B258-F8642F814E9E}" destId="{DF14E38D-3760-4981-B60A-8AFC0A75FC71}" srcOrd="0" destOrd="0" presId="urn:microsoft.com/office/officeart/2005/8/layout/hProcess9"/>
    <dgm:cxn modelId="{BF6795AF-4A07-4E17-9865-9A5D34A8C5F7}" srcId="{5CDFBAB6-FEE0-43E1-B4A2-945221431518}" destId="{E6DB77F5-6A43-4524-8455-5FC4A706FB48}" srcOrd="0" destOrd="0" parTransId="{0A64ADA4-BE39-45F3-895C-7461BAB78915}" sibTransId="{CB6B6763-EB80-469D-A205-7FB647C53BAF}"/>
    <dgm:cxn modelId="{3929753F-892C-42BE-88B6-3ED5AD399181}" type="presOf" srcId="{E6DB77F5-6A43-4524-8455-5FC4A706FB48}" destId="{BBAFC776-50A9-4ADA-B393-E1A89D1E3072}" srcOrd="0" destOrd="1" presId="urn:microsoft.com/office/officeart/2005/8/layout/hProcess9"/>
    <dgm:cxn modelId="{A21BC60A-3A80-4117-B2D5-109A896EA87B}" srcId="{7F01E050-4811-4D50-8042-8BC83A5C52AA}" destId="{0542BA4C-7CB6-4E71-AC0C-7703962B024F}" srcOrd="1" destOrd="0" parTransId="{20FC1C0B-E474-47BB-961A-9E7CFAAF8E84}" sibTransId="{5B841EBD-E9B4-40DF-9CEF-BCA2D7CE55D7}"/>
    <dgm:cxn modelId="{BE7D7951-70F5-4C98-93FD-0234DFFDB738}" type="presOf" srcId="{66506C42-3BD3-47B5-9FE6-939660FC1316}" destId="{DF14E38D-3760-4981-B60A-8AFC0A75FC71}" srcOrd="0" destOrd="1" presId="urn:microsoft.com/office/officeart/2005/8/layout/hProcess9"/>
    <dgm:cxn modelId="{9A4C04BB-A404-4BA9-BDB1-FEE865803EB1}" type="presOf" srcId="{7F01E050-4811-4D50-8042-8BC83A5C52AA}" destId="{07419AC0-AAA6-4F3B-A534-CFF50F5FD96C}" srcOrd="0" destOrd="0" presId="urn:microsoft.com/office/officeart/2005/8/layout/hProcess9"/>
    <dgm:cxn modelId="{62C4FD3C-8490-48EA-A7B8-AE93B47A29A6}" srcId="{7F01E050-4811-4D50-8042-8BC83A5C52AA}" destId="{5CDFBAB6-FEE0-43E1-B4A2-945221431518}" srcOrd="2" destOrd="0" parTransId="{5E6EF8EE-DDF0-4FE5-8C7E-D15C0AA23B26}" sibTransId="{6B895B62-ECD3-4BF2-89DB-7A106BE0201F}"/>
    <dgm:cxn modelId="{20A82F88-E33D-4436-92E3-37DFE2A43E40}" srcId="{7F01E050-4811-4D50-8042-8BC83A5C52AA}" destId="{42440D8A-D555-4283-B258-F8642F814E9E}" srcOrd="0" destOrd="0" parTransId="{7DBE3817-E362-4BD7-99FD-B8C992533714}" sibTransId="{C7B71BAF-3256-45FF-A76D-2DC7C1BA648B}"/>
    <dgm:cxn modelId="{90D91331-DF98-409A-B38C-3DDCABCF8D2E}" type="presOf" srcId="{5CDFBAB6-FEE0-43E1-B4A2-945221431518}" destId="{BBAFC776-50A9-4ADA-B393-E1A89D1E3072}" srcOrd="0" destOrd="0" presId="urn:microsoft.com/office/officeart/2005/8/layout/hProcess9"/>
    <dgm:cxn modelId="{763EC079-05CE-4FF0-ABB1-B7EFAA112DF1}" srcId="{42440D8A-D555-4283-B258-F8642F814E9E}" destId="{66506C42-3BD3-47B5-9FE6-939660FC1316}" srcOrd="0" destOrd="0" parTransId="{843A2A0C-C640-44A0-803C-2886F4B609BF}" sibTransId="{FF906109-725E-47AA-9D76-F67C0CDBCC75}"/>
    <dgm:cxn modelId="{11B8C8DA-B1E8-4413-85CB-619964D3C764}" srcId="{0542BA4C-7CB6-4E71-AC0C-7703962B024F}" destId="{5C507DCC-1E2B-4483-989C-DDB9C3AF0BA0}" srcOrd="0" destOrd="0" parTransId="{E885D6D2-BFE5-40D6-82C1-E809A6E446CC}" sibTransId="{19A00F1F-4451-4558-9F61-E666366AE730}"/>
    <dgm:cxn modelId="{330F6067-F213-47E6-AB52-3B8CEC088DE0}" type="presOf" srcId="{0542BA4C-7CB6-4E71-AC0C-7703962B024F}" destId="{533BFDEB-17EF-4EDA-A377-664907698EE1}" srcOrd="0" destOrd="0" presId="urn:microsoft.com/office/officeart/2005/8/layout/hProcess9"/>
    <dgm:cxn modelId="{E71043EC-00BC-4FC3-8F87-23B86262099E}" type="presOf" srcId="{5C507DCC-1E2B-4483-989C-DDB9C3AF0BA0}" destId="{533BFDEB-17EF-4EDA-A377-664907698EE1}" srcOrd="0" destOrd="1" presId="urn:microsoft.com/office/officeart/2005/8/layout/hProcess9"/>
    <dgm:cxn modelId="{F6A63D74-700E-42CF-816A-8977C9248299}" type="presParOf" srcId="{07419AC0-AAA6-4F3B-A534-CFF50F5FD96C}" destId="{92F8A1D0-28D7-4044-925A-7C0A0A71DCA5}" srcOrd="0" destOrd="0" presId="urn:microsoft.com/office/officeart/2005/8/layout/hProcess9"/>
    <dgm:cxn modelId="{C218A909-742A-44B2-A86C-6C0DDB9170BC}" type="presParOf" srcId="{07419AC0-AAA6-4F3B-A534-CFF50F5FD96C}" destId="{243D410F-8D21-4B34-AB4F-98194D7E13CB}" srcOrd="1" destOrd="0" presId="urn:microsoft.com/office/officeart/2005/8/layout/hProcess9"/>
    <dgm:cxn modelId="{7253BFB2-EF97-4856-A205-8E7CADFF78B3}" type="presParOf" srcId="{243D410F-8D21-4B34-AB4F-98194D7E13CB}" destId="{DF14E38D-3760-4981-B60A-8AFC0A75FC71}" srcOrd="0" destOrd="0" presId="urn:microsoft.com/office/officeart/2005/8/layout/hProcess9"/>
    <dgm:cxn modelId="{3DA47AA3-F8B7-449F-897F-598827EC179B}" type="presParOf" srcId="{243D410F-8D21-4B34-AB4F-98194D7E13CB}" destId="{FB26D0A5-ECFB-4A89-8098-C18B9C356234}" srcOrd="1" destOrd="0" presId="urn:microsoft.com/office/officeart/2005/8/layout/hProcess9"/>
    <dgm:cxn modelId="{81F690C5-8394-48B4-AC82-7E91EFCE9A54}" type="presParOf" srcId="{243D410F-8D21-4B34-AB4F-98194D7E13CB}" destId="{533BFDEB-17EF-4EDA-A377-664907698EE1}" srcOrd="2" destOrd="0" presId="urn:microsoft.com/office/officeart/2005/8/layout/hProcess9"/>
    <dgm:cxn modelId="{DEB7866E-0771-4AA4-BC26-083A72233772}" type="presParOf" srcId="{243D410F-8D21-4B34-AB4F-98194D7E13CB}" destId="{40456E68-F760-4EFA-B504-C341936BA471}" srcOrd="3" destOrd="0" presId="urn:microsoft.com/office/officeart/2005/8/layout/hProcess9"/>
    <dgm:cxn modelId="{FDC83D94-2B0B-4EE1-8E42-9FA8A0B58806}" type="presParOf" srcId="{243D410F-8D21-4B34-AB4F-98194D7E13CB}" destId="{BBAFC776-50A9-4ADA-B393-E1A89D1E3072}"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89B581-0C17-42ED-8F83-3B37038E1D4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CR"/>
        </a:p>
      </dgm:t>
    </dgm:pt>
    <dgm:pt modelId="{BEFB0E24-D7CC-454B-80A0-00453B7FA8EA}">
      <dgm:prSet custT="1"/>
      <dgm:spPr/>
      <dgm:t>
        <a:bodyPr/>
        <a:lstStyle/>
        <a:p>
          <a:pPr rtl="0"/>
          <a:r>
            <a:rPr lang="es-CR" sz="2800" dirty="0" smtClean="0"/>
            <a:t>Responsable de negocio</a:t>
          </a:r>
          <a:endParaRPr lang="es-CR" sz="2800" dirty="0"/>
        </a:p>
      </dgm:t>
    </dgm:pt>
    <dgm:pt modelId="{90FB880D-BF19-42E0-AB05-FFEE417AB0EC}" type="parTrans" cxnId="{E25C151A-5BE2-4B40-9D07-79B269061923}">
      <dgm:prSet/>
      <dgm:spPr/>
      <dgm:t>
        <a:bodyPr/>
        <a:lstStyle/>
        <a:p>
          <a:endParaRPr lang="es-CR"/>
        </a:p>
      </dgm:t>
    </dgm:pt>
    <dgm:pt modelId="{BEAFDF02-97E9-4F1F-8648-C621ADDBB514}" type="sibTrans" cxnId="{E25C151A-5BE2-4B40-9D07-79B269061923}">
      <dgm:prSet/>
      <dgm:spPr/>
      <dgm:t>
        <a:bodyPr/>
        <a:lstStyle/>
        <a:p>
          <a:endParaRPr lang="es-CR"/>
        </a:p>
      </dgm:t>
    </dgm:pt>
    <dgm:pt modelId="{4685B2A8-B48D-4C45-AC96-67CA220C547E}">
      <dgm:prSet custT="1"/>
      <dgm:spPr/>
      <dgm:t>
        <a:bodyPr/>
        <a:lstStyle/>
        <a:p>
          <a:pPr rtl="0"/>
          <a:r>
            <a:rPr lang="es-CR" sz="2000" dirty="0" smtClean="0">
              <a:solidFill>
                <a:srgbClr val="000066"/>
              </a:solidFill>
              <a:latin typeface="Franklin Gothic Book" pitchFamily="34" charset="0"/>
            </a:rPr>
            <a:t>Asistir a las reuniones </a:t>
          </a:r>
          <a:endParaRPr lang="es-CR" sz="2000" dirty="0">
            <a:solidFill>
              <a:srgbClr val="000066"/>
            </a:solidFill>
            <a:latin typeface="Franklin Gothic Book" pitchFamily="34" charset="0"/>
          </a:endParaRPr>
        </a:p>
      </dgm:t>
    </dgm:pt>
    <dgm:pt modelId="{02809C2C-DFBB-43CC-8147-1C5DC13097C3}" type="parTrans" cxnId="{71595B49-7702-425F-A847-185063A8CF2A}">
      <dgm:prSet/>
      <dgm:spPr/>
      <dgm:t>
        <a:bodyPr/>
        <a:lstStyle/>
        <a:p>
          <a:endParaRPr lang="es-CR"/>
        </a:p>
      </dgm:t>
    </dgm:pt>
    <dgm:pt modelId="{EA137BE5-AB35-417E-A2B5-4FD9664F021A}" type="sibTrans" cxnId="{71595B49-7702-425F-A847-185063A8CF2A}">
      <dgm:prSet/>
      <dgm:spPr/>
      <dgm:t>
        <a:bodyPr/>
        <a:lstStyle/>
        <a:p>
          <a:endParaRPr lang="es-CR"/>
        </a:p>
      </dgm:t>
    </dgm:pt>
    <dgm:pt modelId="{6C263C18-1CD6-40D9-B81D-363DD4FBA93B}">
      <dgm:prSet custT="1"/>
      <dgm:spPr/>
      <dgm:t>
        <a:bodyPr/>
        <a:lstStyle/>
        <a:p>
          <a:pPr rtl="0"/>
          <a:r>
            <a:rPr lang="es-CR" sz="2000" dirty="0" smtClean="0">
              <a:solidFill>
                <a:srgbClr val="000066"/>
              </a:solidFill>
              <a:latin typeface="Franklin Gothic Book" pitchFamily="34" charset="0"/>
            </a:rPr>
            <a:t>Dar seguimiento y asegurar el éxito de las diferentes actividades planificadas a lo largo del proyecto para que su entidad cumpla con las obligaciones del FATCA.</a:t>
          </a:r>
          <a:endParaRPr lang="es-CR" sz="2000" dirty="0">
            <a:solidFill>
              <a:srgbClr val="000066"/>
            </a:solidFill>
            <a:latin typeface="Franklin Gothic Book" pitchFamily="34" charset="0"/>
          </a:endParaRPr>
        </a:p>
      </dgm:t>
    </dgm:pt>
    <dgm:pt modelId="{32C573F2-C433-4407-86DE-3EC6CAB0448B}" type="parTrans" cxnId="{D1DFEAEE-689B-4CF9-9EB7-3E4EA78DF7CD}">
      <dgm:prSet/>
      <dgm:spPr/>
      <dgm:t>
        <a:bodyPr/>
        <a:lstStyle/>
        <a:p>
          <a:endParaRPr lang="es-CR"/>
        </a:p>
      </dgm:t>
    </dgm:pt>
    <dgm:pt modelId="{B58581A3-7E82-4B1B-BF92-3ABF37B4BF67}" type="sibTrans" cxnId="{D1DFEAEE-689B-4CF9-9EB7-3E4EA78DF7CD}">
      <dgm:prSet/>
      <dgm:spPr/>
      <dgm:t>
        <a:bodyPr/>
        <a:lstStyle/>
        <a:p>
          <a:endParaRPr lang="es-CR"/>
        </a:p>
      </dgm:t>
    </dgm:pt>
    <dgm:pt modelId="{3C1607D9-6BAD-420D-8E50-559A995C14EE}">
      <dgm:prSet custT="1"/>
      <dgm:spPr/>
      <dgm:t>
        <a:bodyPr/>
        <a:lstStyle/>
        <a:p>
          <a:pPr rtl="0"/>
          <a:r>
            <a:rPr lang="es-CR" sz="2800" dirty="0" smtClean="0"/>
            <a:t>Responsable informático</a:t>
          </a:r>
          <a:endParaRPr lang="es-CR" sz="2800" dirty="0"/>
        </a:p>
      </dgm:t>
    </dgm:pt>
    <dgm:pt modelId="{FE5D6682-09F8-48BB-B5B1-ACAF631B7B1E}" type="parTrans" cxnId="{BFC11670-60E4-48D2-9711-317EC6F5E6CF}">
      <dgm:prSet/>
      <dgm:spPr/>
      <dgm:t>
        <a:bodyPr/>
        <a:lstStyle/>
        <a:p>
          <a:endParaRPr lang="es-CR"/>
        </a:p>
      </dgm:t>
    </dgm:pt>
    <dgm:pt modelId="{AFFF6DFE-178E-4FEE-B22D-CBDC498CDEBE}" type="sibTrans" cxnId="{BFC11670-60E4-48D2-9711-317EC6F5E6CF}">
      <dgm:prSet/>
      <dgm:spPr/>
      <dgm:t>
        <a:bodyPr/>
        <a:lstStyle/>
        <a:p>
          <a:endParaRPr lang="es-CR"/>
        </a:p>
      </dgm:t>
    </dgm:pt>
    <dgm:pt modelId="{EA3E046B-565B-4B14-95F6-3B14F6D7EB03}">
      <dgm:prSet custT="1"/>
      <dgm:spPr/>
      <dgm:t>
        <a:bodyPr/>
        <a:lstStyle/>
        <a:p>
          <a:pPr rtl="0"/>
          <a:r>
            <a:rPr lang="es-CR" sz="2000" dirty="0" smtClean="0">
              <a:solidFill>
                <a:srgbClr val="000066"/>
              </a:solidFill>
              <a:latin typeface="Franklin Gothic Book" pitchFamily="34" charset="0"/>
            </a:rPr>
            <a:t>Asistir a las reuniones </a:t>
          </a:r>
          <a:endParaRPr lang="es-CR" sz="2000" dirty="0">
            <a:solidFill>
              <a:srgbClr val="000066"/>
            </a:solidFill>
            <a:latin typeface="Franklin Gothic Book" pitchFamily="34" charset="0"/>
          </a:endParaRPr>
        </a:p>
      </dgm:t>
    </dgm:pt>
    <dgm:pt modelId="{197F7616-104C-4DA4-B3D0-0CBC327D6CA2}" type="parTrans" cxnId="{B107D76F-3E26-4661-BC82-B8450EC4B5E1}">
      <dgm:prSet/>
      <dgm:spPr/>
      <dgm:t>
        <a:bodyPr/>
        <a:lstStyle/>
        <a:p>
          <a:endParaRPr lang="es-CR"/>
        </a:p>
      </dgm:t>
    </dgm:pt>
    <dgm:pt modelId="{59DC563B-6B58-4ED5-8B5D-BA46DEBCE8D9}" type="sibTrans" cxnId="{B107D76F-3E26-4661-BC82-B8450EC4B5E1}">
      <dgm:prSet/>
      <dgm:spPr/>
      <dgm:t>
        <a:bodyPr/>
        <a:lstStyle/>
        <a:p>
          <a:endParaRPr lang="es-CR"/>
        </a:p>
      </dgm:t>
    </dgm:pt>
    <dgm:pt modelId="{D3CB8BD0-17A8-44F0-AFC0-661CB240908E}">
      <dgm:prSet custT="1"/>
      <dgm:spPr/>
      <dgm:t>
        <a:bodyPr/>
        <a:lstStyle/>
        <a:p>
          <a:pPr rtl="0"/>
          <a:r>
            <a:rPr lang="es-CR" sz="2000" dirty="0" smtClean="0">
              <a:solidFill>
                <a:srgbClr val="000066"/>
              </a:solidFill>
              <a:latin typeface="Franklin Gothic Book" pitchFamily="34" charset="0"/>
            </a:rPr>
            <a:t>Debe coordinar al interior de su entidad el desarrollo de una solución tecnológica a través del análisis de los requerimientos de  información, comunicación y envío del reporte FATCA.</a:t>
          </a:r>
          <a:endParaRPr lang="es-CR" sz="2000" dirty="0">
            <a:solidFill>
              <a:srgbClr val="000066"/>
            </a:solidFill>
            <a:latin typeface="Franklin Gothic Book" pitchFamily="34" charset="0"/>
          </a:endParaRPr>
        </a:p>
      </dgm:t>
    </dgm:pt>
    <dgm:pt modelId="{9BF885FB-0AE2-4FAC-A492-70E00E684CFB}" type="parTrans" cxnId="{C40F1197-22B5-44D6-8F54-E19E0CFABE4A}">
      <dgm:prSet/>
      <dgm:spPr/>
      <dgm:t>
        <a:bodyPr/>
        <a:lstStyle/>
        <a:p>
          <a:endParaRPr lang="es-CR"/>
        </a:p>
      </dgm:t>
    </dgm:pt>
    <dgm:pt modelId="{97B6E2ED-FE52-44B1-855E-F17FBCB66FB0}" type="sibTrans" cxnId="{C40F1197-22B5-44D6-8F54-E19E0CFABE4A}">
      <dgm:prSet/>
      <dgm:spPr/>
      <dgm:t>
        <a:bodyPr/>
        <a:lstStyle/>
        <a:p>
          <a:endParaRPr lang="es-CR"/>
        </a:p>
      </dgm:t>
    </dgm:pt>
    <dgm:pt modelId="{991BD52C-E394-4499-B4C4-B40613DC2236}">
      <dgm:prSet custT="1"/>
      <dgm:spPr/>
      <dgm:t>
        <a:bodyPr/>
        <a:lstStyle/>
        <a:p>
          <a:pPr rtl="0"/>
          <a:endParaRPr lang="es-CR" sz="2000" dirty="0">
            <a:solidFill>
              <a:srgbClr val="000066"/>
            </a:solidFill>
            <a:latin typeface="Franklin Gothic Book" pitchFamily="34" charset="0"/>
          </a:endParaRPr>
        </a:p>
      </dgm:t>
    </dgm:pt>
    <dgm:pt modelId="{6AB71ACE-B712-4B4B-A148-A89E92A74154}" type="parTrans" cxnId="{7DCF6650-93B6-4373-A3B8-261F65073DD2}">
      <dgm:prSet/>
      <dgm:spPr/>
      <dgm:t>
        <a:bodyPr/>
        <a:lstStyle/>
        <a:p>
          <a:endParaRPr lang="es-CR"/>
        </a:p>
      </dgm:t>
    </dgm:pt>
    <dgm:pt modelId="{AB6EE9A2-E154-46BB-8D33-024469D10244}" type="sibTrans" cxnId="{7DCF6650-93B6-4373-A3B8-261F65073DD2}">
      <dgm:prSet/>
      <dgm:spPr/>
      <dgm:t>
        <a:bodyPr/>
        <a:lstStyle/>
        <a:p>
          <a:endParaRPr lang="es-CR"/>
        </a:p>
      </dgm:t>
    </dgm:pt>
    <dgm:pt modelId="{72D32374-CE89-4669-A161-B48B4EA56281}" type="pres">
      <dgm:prSet presAssocID="{B089B581-0C17-42ED-8F83-3B37038E1D4D}" presName="linear" presStyleCnt="0">
        <dgm:presLayoutVars>
          <dgm:animLvl val="lvl"/>
          <dgm:resizeHandles val="exact"/>
        </dgm:presLayoutVars>
      </dgm:prSet>
      <dgm:spPr/>
      <dgm:t>
        <a:bodyPr/>
        <a:lstStyle/>
        <a:p>
          <a:endParaRPr lang="es-CR"/>
        </a:p>
      </dgm:t>
    </dgm:pt>
    <dgm:pt modelId="{CC4B0C5A-313C-4E57-82AE-8F965A4C8950}" type="pres">
      <dgm:prSet presAssocID="{BEFB0E24-D7CC-454B-80A0-00453B7FA8EA}" presName="parentText" presStyleLbl="node1" presStyleIdx="0" presStyleCnt="2">
        <dgm:presLayoutVars>
          <dgm:chMax val="0"/>
          <dgm:bulletEnabled val="1"/>
        </dgm:presLayoutVars>
      </dgm:prSet>
      <dgm:spPr/>
      <dgm:t>
        <a:bodyPr/>
        <a:lstStyle/>
        <a:p>
          <a:endParaRPr lang="es-CR"/>
        </a:p>
      </dgm:t>
    </dgm:pt>
    <dgm:pt modelId="{9A3B68E9-2F85-4EC8-BE7C-C318C1A3486A}" type="pres">
      <dgm:prSet presAssocID="{BEFB0E24-D7CC-454B-80A0-00453B7FA8EA}" presName="childText" presStyleLbl="revTx" presStyleIdx="0" presStyleCnt="2">
        <dgm:presLayoutVars>
          <dgm:bulletEnabled val="1"/>
        </dgm:presLayoutVars>
      </dgm:prSet>
      <dgm:spPr/>
      <dgm:t>
        <a:bodyPr/>
        <a:lstStyle/>
        <a:p>
          <a:endParaRPr lang="es-CR"/>
        </a:p>
      </dgm:t>
    </dgm:pt>
    <dgm:pt modelId="{C7E51833-1F8B-43B0-B772-6B0BEC47938F}" type="pres">
      <dgm:prSet presAssocID="{3C1607D9-6BAD-420D-8E50-559A995C14EE}" presName="parentText" presStyleLbl="node1" presStyleIdx="1" presStyleCnt="2">
        <dgm:presLayoutVars>
          <dgm:chMax val="0"/>
          <dgm:bulletEnabled val="1"/>
        </dgm:presLayoutVars>
      </dgm:prSet>
      <dgm:spPr/>
      <dgm:t>
        <a:bodyPr/>
        <a:lstStyle/>
        <a:p>
          <a:endParaRPr lang="es-CR"/>
        </a:p>
      </dgm:t>
    </dgm:pt>
    <dgm:pt modelId="{3DB23035-FFBD-406D-851F-8AB0246D7F90}" type="pres">
      <dgm:prSet presAssocID="{3C1607D9-6BAD-420D-8E50-559A995C14EE}" presName="childText" presStyleLbl="revTx" presStyleIdx="1" presStyleCnt="2">
        <dgm:presLayoutVars>
          <dgm:bulletEnabled val="1"/>
        </dgm:presLayoutVars>
      </dgm:prSet>
      <dgm:spPr/>
      <dgm:t>
        <a:bodyPr/>
        <a:lstStyle/>
        <a:p>
          <a:endParaRPr lang="es-CR"/>
        </a:p>
      </dgm:t>
    </dgm:pt>
  </dgm:ptLst>
  <dgm:cxnLst>
    <dgm:cxn modelId="{BFC11670-60E4-48D2-9711-317EC6F5E6CF}" srcId="{B089B581-0C17-42ED-8F83-3B37038E1D4D}" destId="{3C1607D9-6BAD-420D-8E50-559A995C14EE}" srcOrd="1" destOrd="0" parTransId="{FE5D6682-09F8-48BB-B5B1-ACAF631B7B1E}" sibTransId="{AFFF6DFE-178E-4FEE-B22D-CBDC498CDEBE}"/>
    <dgm:cxn modelId="{C3B959E5-CFD0-4096-BDC6-B58DE4EC8F76}" type="presOf" srcId="{BEFB0E24-D7CC-454B-80A0-00453B7FA8EA}" destId="{CC4B0C5A-313C-4E57-82AE-8F965A4C8950}" srcOrd="0" destOrd="0" presId="urn:microsoft.com/office/officeart/2005/8/layout/vList2"/>
    <dgm:cxn modelId="{7DCF6650-93B6-4373-A3B8-261F65073DD2}" srcId="{BEFB0E24-D7CC-454B-80A0-00453B7FA8EA}" destId="{991BD52C-E394-4499-B4C4-B40613DC2236}" srcOrd="2" destOrd="0" parTransId="{6AB71ACE-B712-4B4B-A148-A89E92A74154}" sibTransId="{AB6EE9A2-E154-46BB-8D33-024469D10244}"/>
    <dgm:cxn modelId="{E25C151A-5BE2-4B40-9D07-79B269061923}" srcId="{B089B581-0C17-42ED-8F83-3B37038E1D4D}" destId="{BEFB0E24-D7CC-454B-80A0-00453B7FA8EA}" srcOrd="0" destOrd="0" parTransId="{90FB880D-BF19-42E0-AB05-FFEE417AB0EC}" sibTransId="{BEAFDF02-97E9-4F1F-8648-C621ADDBB514}"/>
    <dgm:cxn modelId="{BFDDDD6A-D4FB-4D22-A826-356146F6604A}" type="presOf" srcId="{EA3E046B-565B-4B14-95F6-3B14F6D7EB03}" destId="{3DB23035-FFBD-406D-851F-8AB0246D7F90}" srcOrd="0" destOrd="0" presId="urn:microsoft.com/office/officeart/2005/8/layout/vList2"/>
    <dgm:cxn modelId="{2E5D1AE6-DF34-4B0D-8B11-A09DC8856235}" type="presOf" srcId="{B089B581-0C17-42ED-8F83-3B37038E1D4D}" destId="{72D32374-CE89-4669-A161-B48B4EA56281}" srcOrd="0" destOrd="0" presId="urn:microsoft.com/office/officeart/2005/8/layout/vList2"/>
    <dgm:cxn modelId="{B107D76F-3E26-4661-BC82-B8450EC4B5E1}" srcId="{3C1607D9-6BAD-420D-8E50-559A995C14EE}" destId="{EA3E046B-565B-4B14-95F6-3B14F6D7EB03}" srcOrd="0" destOrd="0" parTransId="{197F7616-104C-4DA4-B3D0-0CBC327D6CA2}" sibTransId="{59DC563B-6B58-4ED5-8B5D-BA46DEBCE8D9}"/>
    <dgm:cxn modelId="{9BE600FC-9CFD-4FDD-A98E-1862C061D7DB}" type="presOf" srcId="{6C263C18-1CD6-40D9-B81D-363DD4FBA93B}" destId="{9A3B68E9-2F85-4EC8-BE7C-C318C1A3486A}" srcOrd="0" destOrd="1" presId="urn:microsoft.com/office/officeart/2005/8/layout/vList2"/>
    <dgm:cxn modelId="{B154DD25-3F71-4054-AE86-F9E18046D597}" type="presOf" srcId="{991BD52C-E394-4499-B4C4-B40613DC2236}" destId="{9A3B68E9-2F85-4EC8-BE7C-C318C1A3486A}" srcOrd="0" destOrd="2" presId="urn:microsoft.com/office/officeart/2005/8/layout/vList2"/>
    <dgm:cxn modelId="{D1DFEAEE-689B-4CF9-9EB7-3E4EA78DF7CD}" srcId="{BEFB0E24-D7CC-454B-80A0-00453B7FA8EA}" destId="{6C263C18-1CD6-40D9-B81D-363DD4FBA93B}" srcOrd="1" destOrd="0" parTransId="{32C573F2-C433-4407-86DE-3EC6CAB0448B}" sibTransId="{B58581A3-7E82-4B1B-BF92-3ABF37B4BF67}"/>
    <dgm:cxn modelId="{2D146EE3-604A-4F61-9786-99DF336C78E0}" type="presOf" srcId="{4685B2A8-B48D-4C45-AC96-67CA220C547E}" destId="{9A3B68E9-2F85-4EC8-BE7C-C318C1A3486A}" srcOrd="0" destOrd="0" presId="urn:microsoft.com/office/officeart/2005/8/layout/vList2"/>
    <dgm:cxn modelId="{C40F1197-22B5-44D6-8F54-E19E0CFABE4A}" srcId="{3C1607D9-6BAD-420D-8E50-559A995C14EE}" destId="{D3CB8BD0-17A8-44F0-AFC0-661CB240908E}" srcOrd="1" destOrd="0" parTransId="{9BF885FB-0AE2-4FAC-A492-70E00E684CFB}" sibTransId="{97B6E2ED-FE52-44B1-855E-F17FBCB66FB0}"/>
    <dgm:cxn modelId="{5882B28B-90AC-4667-892C-CCFBE1BF7334}" type="presOf" srcId="{3C1607D9-6BAD-420D-8E50-559A995C14EE}" destId="{C7E51833-1F8B-43B0-B772-6B0BEC47938F}" srcOrd="0" destOrd="0" presId="urn:microsoft.com/office/officeart/2005/8/layout/vList2"/>
    <dgm:cxn modelId="{7BA0D3ED-572F-41FD-BE34-8FC493FC6950}" type="presOf" srcId="{D3CB8BD0-17A8-44F0-AFC0-661CB240908E}" destId="{3DB23035-FFBD-406D-851F-8AB0246D7F90}" srcOrd="0" destOrd="1" presId="urn:microsoft.com/office/officeart/2005/8/layout/vList2"/>
    <dgm:cxn modelId="{71595B49-7702-425F-A847-185063A8CF2A}" srcId="{BEFB0E24-D7CC-454B-80A0-00453B7FA8EA}" destId="{4685B2A8-B48D-4C45-AC96-67CA220C547E}" srcOrd="0" destOrd="0" parTransId="{02809C2C-DFBB-43CC-8147-1C5DC13097C3}" sibTransId="{EA137BE5-AB35-417E-A2B5-4FD9664F021A}"/>
    <dgm:cxn modelId="{1E70FC0B-0EA6-4355-951E-1F6A8F2168AA}" type="presParOf" srcId="{72D32374-CE89-4669-A161-B48B4EA56281}" destId="{CC4B0C5A-313C-4E57-82AE-8F965A4C8950}" srcOrd="0" destOrd="0" presId="urn:microsoft.com/office/officeart/2005/8/layout/vList2"/>
    <dgm:cxn modelId="{C3F93AFB-D9C7-4F81-A74C-4E4B427C3140}" type="presParOf" srcId="{72D32374-CE89-4669-A161-B48B4EA56281}" destId="{9A3B68E9-2F85-4EC8-BE7C-C318C1A3486A}" srcOrd="1" destOrd="0" presId="urn:microsoft.com/office/officeart/2005/8/layout/vList2"/>
    <dgm:cxn modelId="{7F585ADA-1117-4E2E-B3F8-B6731F951822}" type="presParOf" srcId="{72D32374-CE89-4669-A161-B48B4EA56281}" destId="{C7E51833-1F8B-43B0-B772-6B0BEC47938F}" srcOrd="2" destOrd="0" presId="urn:microsoft.com/office/officeart/2005/8/layout/vList2"/>
    <dgm:cxn modelId="{360C98D2-51C5-4B4F-B85D-B376230F543F}" type="presParOf" srcId="{72D32374-CE89-4669-A161-B48B4EA56281}" destId="{3DB23035-FFBD-406D-851F-8AB0246D7F90}" srcOrd="3"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5EDA7B2-A69D-4C97-BC58-25FFA77713D2}" type="doc">
      <dgm:prSet loTypeId="urn:microsoft.com/office/officeart/2005/8/layout/cycle4" loCatId="relationship" qsTypeId="urn:microsoft.com/office/officeart/2005/8/quickstyle/simple4" qsCatId="simple" csTypeId="urn:microsoft.com/office/officeart/2005/8/colors/colorful2" csCatId="colorful" phldr="1"/>
      <dgm:spPr/>
      <dgm:t>
        <a:bodyPr/>
        <a:lstStyle/>
        <a:p>
          <a:endParaRPr lang="es-CR"/>
        </a:p>
      </dgm:t>
    </dgm:pt>
    <dgm:pt modelId="{E9F987AD-549D-4357-AC08-951D1E772ADF}">
      <dgm:prSet custT="1"/>
      <dgm:spPr/>
      <dgm:t>
        <a:bodyPr/>
        <a:lstStyle/>
        <a:p>
          <a:pPr rtl="0"/>
          <a:r>
            <a:rPr lang="es-CR" sz="1600" dirty="0" smtClean="0"/>
            <a:t>Institución de custodia</a:t>
          </a:r>
          <a:endParaRPr lang="es-CR"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408424D-22B1-4EF4-AC95-EC2C7BFB088C}" type="parTrans" cxnId="{54EC740F-3A5B-4D0B-9A2A-4CB7FBEA80EB}">
      <dgm:prSet/>
      <dgm:spPr/>
      <dgm:t>
        <a:bodyPr/>
        <a:lstStyle/>
        <a:p>
          <a:endParaRPr lang="es-CR" sz="1800"/>
        </a:p>
      </dgm:t>
    </dgm:pt>
    <dgm:pt modelId="{360F3722-0E8C-4DBA-BDA1-F576990284EA}" type="sibTrans" cxnId="{54EC740F-3A5B-4D0B-9A2A-4CB7FBEA80EB}">
      <dgm:prSet/>
      <dgm:spPr/>
      <dgm:t>
        <a:bodyPr/>
        <a:lstStyle/>
        <a:p>
          <a:endParaRPr lang="es-CR" sz="1800"/>
        </a:p>
      </dgm:t>
    </dgm:pt>
    <dgm:pt modelId="{DF504BD1-F99F-44A3-9A31-DCC55F0F60E4}">
      <dgm:prSet custT="1"/>
      <dgm:spPr/>
      <dgm:t>
        <a:bodyPr/>
        <a:lstStyle/>
        <a:p>
          <a:pPr rtl="0"/>
          <a:r>
            <a:rPr lang="es-CR" sz="1600" dirty="0" smtClean="0"/>
            <a:t>Institución de depósitos</a:t>
          </a:r>
          <a:endParaRPr lang="es-CR"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35B11E5-D508-451B-B10A-92BB6D6385C2}" type="parTrans" cxnId="{E8930A47-FD55-4C78-B40D-E2892B3D3700}">
      <dgm:prSet/>
      <dgm:spPr/>
      <dgm:t>
        <a:bodyPr/>
        <a:lstStyle/>
        <a:p>
          <a:endParaRPr lang="es-CR" sz="1800"/>
        </a:p>
      </dgm:t>
    </dgm:pt>
    <dgm:pt modelId="{05BAF551-8D7E-45D6-91C0-061F40484A74}" type="sibTrans" cxnId="{E8930A47-FD55-4C78-B40D-E2892B3D3700}">
      <dgm:prSet/>
      <dgm:spPr/>
      <dgm:t>
        <a:bodyPr/>
        <a:lstStyle/>
        <a:p>
          <a:endParaRPr lang="es-CR" sz="1800"/>
        </a:p>
      </dgm:t>
    </dgm:pt>
    <dgm:pt modelId="{0ECB0B15-ACE0-4B41-9FDE-746C4F41DFE6}">
      <dgm:prSet custT="1"/>
      <dgm:spPr/>
      <dgm:t>
        <a:bodyPr/>
        <a:lstStyle/>
        <a:p>
          <a:pPr rtl="0"/>
          <a:r>
            <a:rPr lang="es-CR" sz="1600" dirty="0" smtClean="0"/>
            <a:t>Entidad de inversión</a:t>
          </a:r>
          <a:endParaRPr lang="es-CR" sz="16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FF98BD1-87AE-4B59-AF67-FA0A0D481CC4}" type="parTrans" cxnId="{B3E6C2C7-F3E7-4A83-9308-31AF790437E0}">
      <dgm:prSet/>
      <dgm:spPr/>
      <dgm:t>
        <a:bodyPr/>
        <a:lstStyle/>
        <a:p>
          <a:endParaRPr lang="es-CR" sz="1800"/>
        </a:p>
      </dgm:t>
    </dgm:pt>
    <dgm:pt modelId="{C534FD66-1F82-4E08-9113-2AC923F425C7}" type="sibTrans" cxnId="{B3E6C2C7-F3E7-4A83-9308-31AF790437E0}">
      <dgm:prSet/>
      <dgm:spPr/>
      <dgm:t>
        <a:bodyPr/>
        <a:lstStyle/>
        <a:p>
          <a:endParaRPr lang="es-CR" sz="1800"/>
        </a:p>
      </dgm:t>
    </dgm:pt>
    <dgm:pt modelId="{849069C1-DAAF-4CF3-97A4-0229DC6CCA88}">
      <dgm:prSet custT="1"/>
      <dgm:spPr/>
      <dgm:t>
        <a:bodyPr/>
        <a:lstStyle/>
        <a:p>
          <a:pPr rtl="0"/>
          <a:r>
            <a:rPr lang="es-CR" sz="1600" dirty="0" smtClean="0"/>
            <a:t>Compañía de seguros específica</a:t>
          </a:r>
          <a:endParaRPr lang="es-CR" sz="16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B3D0EE5-7ABB-4401-B31F-C1CB9A04CDEB}" type="parTrans" cxnId="{ADBC96D9-09CB-47BD-B2C9-63A071C1F92B}">
      <dgm:prSet/>
      <dgm:spPr/>
      <dgm:t>
        <a:bodyPr/>
        <a:lstStyle/>
        <a:p>
          <a:endParaRPr lang="es-CR" sz="1800"/>
        </a:p>
      </dgm:t>
    </dgm:pt>
    <dgm:pt modelId="{858BE653-4219-46D4-97E3-7999714C29FC}" type="sibTrans" cxnId="{ADBC96D9-09CB-47BD-B2C9-63A071C1F92B}">
      <dgm:prSet/>
      <dgm:spPr/>
      <dgm:t>
        <a:bodyPr/>
        <a:lstStyle/>
        <a:p>
          <a:endParaRPr lang="es-CR" sz="1800"/>
        </a:p>
      </dgm:t>
    </dgm:pt>
    <dgm:pt modelId="{502B823C-AFA1-4D04-9836-63C4F1B87F30}" type="pres">
      <dgm:prSet presAssocID="{C5EDA7B2-A69D-4C97-BC58-25FFA77713D2}" presName="cycleMatrixDiagram" presStyleCnt="0">
        <dgm:presLayoutVars>
          <dgm:chMax val="1"/>
          <dgm:dir/>
          <dgm:animLvl val="lvl"/>
          <dgm:resizeHandles val="exact"/>
        </dgm:presLayoutVars>
      </dgm:prSet>
      <dgm:spPr/>
      <dgm:t>
        <a:bodyPr/>
        <a:lstStyle/>
        <a:p>
          <a:endParaRPr lang="es-CR"/>
        </a:p>
      </dgm:t>
    </dgm:pt>
    <dgm:pt modelId="{8BB80964-E590-4735-94B6-42B85E8E30F4}" type="pres">
      <dgm:prSet presAssocID="{C5EDA7B2-A69D-4C97-BC58-25FFA77713D2}" presName="children" presStyleCnt="0"/>
      <dgm:spPr/>
      <dgm:t>
        <a:bodyPr/>
        <a:lstStyle/>
        <a:p>
          <a:endParaRPr lang="es-CR"/>
        </a:p>
      </dgm:t>
    </dgm:pt>
    <dgm:pt modelId="{769E9392-55AE-4A9E-8A38-8D41F2A1A0F1}" type="pres">
      <dgm:prSet presAssocID="{C5EDA7B2-A69D-4C97-BC58-25FFA77713D2}" presName="childPlaceholder" presStyleCnt="0"/>
      <dgm:spPr/>
      <dgm:t>
        <a:bodyPr/>
        <a:lstStyle/>
        <a:p>
          <a:endParaRPr lang="es-CR"/>
        </a:p>
      </dgm:t>
    </dgm:pt>
    <dgm:pt modelId="{46504D75-9194-452A-A2CD-9161B120335F}" type="pres">
      <dgm:prSet presAssocID="{C5EDA7B2-A69D-4C97-BC58-25FFA77713D2}" presName="circle" presStyleCnt="0"/>
      <dgm:spPr/>
      <dgm:t>
        <a:bodyPr/>
        <a:lstStyle/>
        <a:p>
          <a:endParaRPr lang="es-CR"/>
        </a:p>
      </dgm:t>
    </dgm:pt>
    <dgm:pt modelId="{6CF900CB-CD7A-4D93-A97F-16D61DE70B11}" type="pres">
      <dgm:prSet presAssocID="{C5EDA7B2-A69D-4C97-BC58-25FFA77713D2}" presName="quadrant1" presStyleLbl="node1" presStyleIdx="0" presStyleCnt="4">
        <dgm:presLayoutVars>
          <dgm:chMax val="1"/>
          <dgm:bulletEnabled val="1"/>
        </dgm:presLayoutVars>
      </dgm:prSet>
      <dgm:spPr/>
      <dgm:t>
        <a:bodyPr/>
        <a:lstStyle/>
        <a:p>
          <a:endParaRPr lang="es-CR"/>
        </a:p>
      </dgm:t>
    </dgm:pt>
    <dgm:pt modelId="{3328EE89-FD8C-4268-B882-7A266AAF5BB1}" type="pres">
      <dgm:prSet presAssocID="{C5EDA7B2-A69D-4C97-BC58-25FFA77713D2}" presName="quadrant2" presStyleLbl="node1" presStyleIdx="1" presStyleCnt="4">
        <dgm:presLayoutVars>
          <dgm:chMax val="1"/>
          <dgm:bulletEnabled val="1"/>
        </dgm:presLayoutVars>
      </dgm:prSet>
      <dgm:spPr/>
      <dgm:t>
        <a:bodyPr/>
        <a:lstStyle/>
        <a:p>
          <a:endParaRPr lang="es-CR"/>
        </a:p>
      </dgm:t>
    </dgm:pt>
    <dgm:pt modelId="{44930338-FBA6-4C1F-8C69-D0918D0285D6}" type="pres">
      <dgm:prSet presAssocID="{C5EDA7B2-A69D-4C97-BC58-25FFA77713D2}" presName="quadrant3" presStyleLbl="node1" presStyleIdx="2" presStyleCnt="4">
        <dgm:presLayoutVars>
          <dgm:chMax val="1"/>
          <dgm:bulletEnabled val="1"/>
        </dgm:presLayoutVars>
      </dgm:prSet>
      <dgm:spPr/>
      <dgm:t>
        <a:bodyPr/>
        <a:lstStyle/>
        <a:p>
          <a:endParaRPr lang="es-CR"/>
        </a:p>
      </dgm:t>
    </dgm:pt>
    <dgm:pt modelId="{E1733E7A-4AB7-4A13-BE79-E9233AE4BA3D}" type="pres">
      <dgm:prSet presAssocID="{C5EDA7B2-A69D-4C97-BC58-25FFA77713D2}" presName="quadrant4" presStyleLbl="node1" presStyleIdx="3" presStyleCnt="4">
        <dgm:presLayoutVars>
          <dgm:chMax val="1"/>
          <dgm:bulletEnabled val="1"/>
        </dgm:presLayoutVars>
      </dgm:prSet>
      <dgm:spPr/>
      <dgm:t>
        <a:bodyPr/>
        <a:lstStyle/>
        <a:p>
          <a:endParaRPr lang="es-CR"/>
        </a:p>
      </dgm:t>
    </dgm:pt>
    <dgm:pt modelId="{399F74A0-9B32-4157-8306-D0965431C8BE}" type="pres">
      <dgm:prSet presAssocID="{C5EDA7B2-A69D-4C97-BC58-25FFA77713D2}" presName="quadrantPlaceholder" presStyleCnt="0"/>
      <dgm:spPr/>
      <dgm:t>
        <a:bodyPr/>
        <a:lstStyle/>
        <a:p>
          <a:endParaRPr lang="es-CR"/>
        </a:p>
      </dgm:t>
    </dgm:pt>
    <dgm:pt modelId="{F285FEB5-F5D7-41CB-BDE2-B99914FE8C50}" type="pres">
      <dgm:prSet presAssocID="{C5EDA7B2-A69D-4C97-BC58-25FFA77713D2}" presName="center1" presStyleLbl="fgShp" presStyleIdx="0" presStyleCnt="2"/>
      <dgm:spPr/>
      <dgm:t>
        <a:bodyPr/>
        <a:lstStyle/>
        <a:p>
          <a:endParaRPr lang="es-CR"/>
        </a:p>
      </dgm:t>
    </dgm:pt>
    <dgm:pt modelId="{AA259319-D381-47F6-A073-1098289F85C2}" type="pres">
      <dgm:prSet presAssocID="{C5EDA7B2-A69D-4C97-BC58-25FFA77713D2}" presName="center2" presStyleLbl="fgShp" presStyleIdx="1" presStyleCnt="2"/>
      <dgm:spPr/>
      <dgm:t>
        <a:bodyPr/>
        <a:lstStyle/>
        <a:p>
          <a:endParaRPr lang="es-CR"/>
        </a:p>
      </dgm:t>
    </dgm:pt>
  </dgm:ptLst>
  <dgm:cxnLst>
    <dgm:cxn modelId="{FCF2D96A-D0CA-45E0-B56D-6B9AF542610C}" type="presOf" srcId="{E9F987AD-549D-4357-AC08-951D1E772ADF}" destId="{6CF900CB-CD7A-4D93-A97F-16D61DE70B11}" srcOrd="0" destOrd="0" presId="urn:microsoft.com/office/officeart/2005/8/layout/cycle4"/>
    <dgm:cxn modelId="{EC77773C-5ECC-4CD6-A492-12599B159E9A}" type="presOf" srcId="{DF504BD1-F99F-44A3-9A31-DCC55F0F60E4}" destId="{3328EE89-FD8C-4268-B882-7A266AAF5BB1}" srcOrd="0" destOrd="0" presId="urn:microsoft.com/office/officeart/2005/8/layout/cycle4"/>
    <dgm:cxn modelId="{FC983334-B932-46A7-94B4-BD44EA9DBD8A}" type="presOf" srcId="{C5EDA7B2-A69D-4C97-BC58-25FFA77713D2}" destId="{502B823C-AFA1-4D04-9836-63C4F1B87F30}" srcOrd="0" destOrd="0" presId="urn:microsoft.com/office/officeart/2005/8/layout/cycle4"/>
    <dgm:cxn modelId="{6284C12F-596F-4F61-99E1-E4296018F394}" type="presOf" srcId="{849069C1-DAAF-4CF3-97A4-0229DC6CCA88}" destId="{E1733E7A-4AB7-4A13-BE79-E9233AE4BA3D}" srcOrd="0" destOrd="0" presId="urn:microsoft.com/office/officeart/2005/8/layout/cycle4"/>
    <dgm:cxn modelId="{54EC740F-3A5B-4D0B-9A2A-4CB7FBEA80EB}" srcId="{C5EDA7B2-A69D-4C97-BC58-25FFA77713D2}" destId="{E9F987AD-549D-4357-AC08-951D1E772ADF}" srcOrd="0" destOrd="0" parTransId="{C408424D-22B1-4EF4-AC95-EC2C7BFB088C}" sibTransId="{360F3722-0E8C-4DBA-BDA1-F576990284EA}"/>
    <dgm:cxn modelId="{ADBC96D9-09CB-47BD-B2C9-63A071C1F92B}" srcId="{C5EDA7B2-A69D-4C97-BC58-25FFA77713D2}" destId="{849069C1-DAAF-4CF3-97A4-0229DC6CCA88}" srcOrd="3" destOrd="0" parTransId="{1B3D0EE5-7ABB-4401-B31F-C1CB9A04CDEB}" sibTransId="{858BE653-4219-46D4-97E3-7999714C29FC}"/>
    <dgm:cxn modelId="{B3E6C2C7-F3E7-4A83-9308-31AF790437E0}" srcId="{C5EDA7B2-A69D-4C97-BC58-25FFA77713D2}" destId="{0ECB0B15-ACE0-4B41-9FDE-746C4F41DFE6}" srcOrd="2" destOrd="0" parTransId="{9FF98BD1-87AE-4B59-AF67-FA0A0D481CC4}" sibTransId="{C534FD66-1F82-4E08-9113-2AC923F425C7}"/>
    <dgm:cxn modelId="{E8930A47-FD55-4C78-B40D-E2892B3D3700}" srcId="{C5EDA7B2-A69D-4C97-BC58-25FFA77713D2}" destId="{DF504BD1-F99F-44A3-9A31-DCC55F0F60E4}" srcOrd="1" destOrd="0" parTransId="{335B11E5-D508-451B-B10A-92BB6D6385C2}" sibTransId="{05BAF551-8D7E-45D6-91C0-061F40484A74}"/>
    <dgm:cxn modelId="{559DC5DC-F670-4B9C-A862-FC314DDCEFFA}" type="presOf" srcId="{0ECB0B15-ACE0-4B41-9FDE-746C4F41DFE6}" destId="{44930338-FBA6-4C1F-8C69-D0918D0285D6}" srcOrd="0" destOrd="0" presId="urn:microsoft.com/office/officeart/2005/8/layout/cycle4"/>
    <dgm:cxn modelId="{693F4835-C9FD-4859-99F5-BAE3B6B6953C}" type="presParOf" srcId="{502B823C-AFA1-4D04-9836-63C4F1B87F30}" destId="{8BB80964-E590-4735-94B6-42B85E8E30F4}" srcOrd="0" destOrd="0" presId="urn:microsoft.com/office/officeart/2005/8/layout/cycle4"/>
    <dgm:cxn modelId="{81064DC2-500D-4425-A332-449916F0A6F8}" type="presParOf" srcId="{8BB80964-E590-4735-94B6-42B85E8E30F4}" destId="{769E9392-55AE-4A9E-8A38-8D41F2A1A0F1}" srcOrd="0" destOrd="0" presId="urn:microsoft.com/office/officeart/2005/8/layout/cycle4"/>
    <dgm:cxn modelId="{C9A118E4-0A7E-492D-824F-2A896F6A7B32}" type="presParOf" srcId="{502B823C-AFA1-4D04-9836-63C4F1B87F30}" destId="{46504D75-9194-452A-A2CD-9161B120335F}" srcOrd="1" destOrd="0" presId="urn:microsoft.com/office/officeart/2005/8/layout/cycle4"/>
    <dgm:cxn modelId="{8FAF6AD4-814A-41F9-BE0E-A9E0A42B528F}" type="presParOf" srcId="{46504D75-9194-452A-A2CD-9161B120335F}" destId="{6CF900CB-CD7A-4D93-A97F-16D61DE70B11}" srcOrd="0" destOrd="0" presId="urn:microsoft.com/office/officeart/2005/8/layout/cycle4"/>
    <dgm:cxn modelId="{5C726574-CACB-4CBF-96B9-867E4C394406}" type="presParOf" srcId="{46504D75-9194-452A-A2CD-9161B120335F}" destId="{3328EE89-FD8C-4268-B882-7A266AAF5BB1}" srcOrd="1" destOrd="0" presId="urn:microsoft.com/office/officeart/2005/8/layout/cycle4"/>
    <dgm:cxn modelId="{84D15449-D9CF-4F49-A84D-1D8CD770B5A4}" type="presParOf" srcId="{46504D75-9194-452A-A2CD-9161B120335F}" destId="{44930338-FBA6-4C1F-8C69-D0918D0285D6}" srcOrd="2" destOrd="0" presId="urn:microsoft.com/office/officeart/2005/8/layout/cycle4"/>
    <dgm:cxn modelId="{204829BF-E980-415F-B0C1-A6082E870104}" type="presParOf" srcId="{46504D75-9194-452A-A2CD-9161B120335F}" destId="{E1733E7A-4AB7-4A13-BE79-E9233AE4BA3D}" srcOrd="3" destOrd="0" presId="urn:microsoft.com/office/officeart/2005/8/layout/cycle4"/>
    <dgm:cxn modelId="{A8AC9BD5-61D8-4A05-A5CB-AA1EC17D3BF3}" type="presParOf" srcId="{46504D75-9194-452A-A2CD-9161B120335F}" destId="{399F74A0-9B32-4157-8306-D0965431C8BE}" srcOrd="4" destOrd="0" presId="urn:microsoft.com/office/officeart/2005/8/layout/cycle4"/>
    <dgm:cxn modelId="{FE20E32F-6861-4F85-8BF8-282DBFD89448}" type="presParOf" srcId="{502B823C-AFA1-4D04-9836-63C4F1B87F30}" destId="{F285FEB5-F5D7-41CB-BDE2-B99914FE8C50}" srcOrd="2" destOrd="0" presId="urn:microsoft.com/office/officeart/2005/8/layout/cycle4"/>
    <dgm:cxn modelId="{5EE8C5E8-68C5-439C-A27C-B114C6CFE72E}" type="presParOf" srcId="{502B823C-AFA1-4D04-9836-63C4F1B87F30}" destId="{AA259319-D381-47F6-A073-1098289F85C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CD9B9A-2AE1-4476-A416-4A17DEFF6CAB}" type="doc">
      <dgm:prSet loTypeId="urn:microsoft.com/office/officeart/2005/8/layout/venn1" loCatId="relationship" qsTypeId="urn:microsoft.com/office/officeart/2005/8/quickstyle/simple4" qsCatId="simple" csTypeId="urn:microsoft.com/office/officeart/2005/8/colors/accent2_1" csCatId="accent2"/>
      <dgm:spPr/>
      <dgm:t>
        <a:bodyPr/>
        <a:lstStyle/>
        <a:p>
          <a:endParaRPr lang="es-CR"/>
        </a:p>
      </dgm:t>
    </dgm:pt>
    <dgm:pt modelId="{A67605B6-9208-4489-A9B0-7919915F5DB9}">
      <dgm:prSet custT="1"/>
      <dgm:spPr/>
      <dgm:t>
        <a:bodyPr/>
        <a:lstStyle/>
        <a:p>
          <a:pPr rtl="0"/>
          <a:r>
            <a:rPr lang="es-CR" sz="2400" b="1" dirty="0" smtClean="0">
              <a:solidFill>
                <a:schemeClr val="accent1">
                  <a:lumMod val="50000"/>
                </a:schemeClr>
              </a:solidFill>
            </a:rPr>
            <a:t>FATCA</a:t>
          </a:r>
          <a:endParaRPr lang="es-CR" sz="2400" b="1" dirty="0">
            <a:solidFill>
              <a:schemeClr val="accent1">
                <a:lumMod val="50000"/>
              </a:schemeClr>
            </a:solidFill>
          </a:endParaRPr>
        </a:p>
      </dgm:t>
    </dgm:pt>
    <dgm:pt modelId="{25923C15-3C3E-4C25-9270-CE47F587909E}" type="parTrans" cxnId="{D607FC59-77F1-4D10-B72D-CF393AA7D986}">
      <dgm:prSet/>
      <dgm:spPr/>
      <dgm:t>
        <a:bodyPr/>
        <a:lstStyle/>
        <a:p>
          <a:endParaRPr lang="es-CR" b="0"/>
        </a:p>
      </dgm:t>
    </dgm:pt>
    <dgm:pt modelId="{26D0C043-39BC-4F2A-84A1-6C2ACFDD874D}" type="sibTrans" cxnId="{D607FC59-77F1-4D10-B72D-CF393AA7D986}">
      <dgm:prSet/>
      <dgm:spPr/>
      <dgm:t>
        <a:bodyPr/>
        <a:lstStyle/>
        <a:p>
          <a:endParaRPr lang="es-CR" b="0"/>
        </a:p>
      </dgm:t>
    </dgm:pt>
    <dgm:pt modelId="{8E522819-DBD2-4ABF-8C48-4218268B6118}" type="pres">
      <dgm:prSet presAssocID="{0ACD9B9A-2AE1-4476-A416-4A17DEFF6CAB}" presName="compositeShape" presStyleCnt="0">
        <dgm:presLayoutVars>
          <dgm:chMax val="7"/>
          <dgm:dir/>
          <dgm:resizeHandles val="exact"/>
        </dgm:presLayoutVars>
      </dgm:prSet>
      <dgm:spPr/>
      <dgm:t>
        <a:bodyPr/>
        <a:lstStyle/>
        <a:p>
          <a:endParaRPr lang="es-CR"/>
        </a:p>
      </dgm:t>
    </dgm:pt>
    <dgm:pt modelId="{14C998E3-A472-40C6-8B09-D33C6CF27AF9}" type="pres">
      <dgm:prSet presAssocID="{A67605B6-9208-4489-A9B0-7919915F5DB9}" presName="circ1TxSh" presStyleLbl="vennNode1" presStyleIdx="0" presStyleCnt="1"/>
      <dgm:spPr/>
      <dgm:t>
        <a:bodyPr/>
        <a:lstStyle/>
        <a:p>
          <a:endParaRPr lang="es-CR"/>
        </a:p>
      </dgm:t>
    </dgm:pt>
  </dgm:ptLst>
  <dgm:cxnLst>
    <dgm:cxn modelId="{D607FC59-77F1-4D10-B72D-CF393AA7D986}" srcId="{0ACD9B9A-2AE1-4476-A416-4A17DEFF6CAB}" destId="{A67605B6-9208-4489-A9B0-7919915F5DB9}" srcOrd="0" destOrd="0" parTransId="{25923C15-3C3E-4C25-9270-CE47F587909E}" sibTransId="{26D0C043-39BC-4F2A-84A1-6C2ACFDD874D}"/>
    <dgm:cxn modelId="{DD64306E-23A5-47A6-9469-B10DB1BC1BE7}" type="presOf" srcId="{A67605B6-9208-4489-A9B0-7919915F5DB9}" destId="{14C998E3-A472-40C6-8B09-D33C6CF27AF9}" srcOrd="0" destOrd="0" presId="urn:microsoft.com/office/officeart/2005/8/layout/venn1"/>
    <dgm:cxn modelId="{12CDFDBD-CE4C-4338-874F-DAC7C14CC568}" type="presOf" srcId="{0ACD9B9A-2AE1-4476-A416-4A17DEFF6CAB}" destId="{8E522819-DBD2-4ABF-8C48-4218268B6118}" srcOrd="0" destOrd="0" presId="urn:microsoft.com/office/officeart/2005/8/layout/venn1"/>
    <dgm:cxn modelId="{32AE94DA-D6E6-4648-8767-8FA18BCE92E4}" type="presParOf" srcId="{8E522819-DBD2-4ABF-8C48-4218268B6118}" destId="{14C998E3-A472-40C6-8B09-D33C6CF27AF9}" srcOrd="0"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5EDA7B2-A69D-4C97-BC58-25FFA77713D2}" type="doc">
      <dgm:prSet loTypeId="urn:microsoft.com/office/officeart/2005/8/layout/cycle4" loCatId="relationship" qsTypeId="urn:microsoft.com/office/officeart/2005/8/quickstyle/simple4" qsCatId="simple" csTypeId="urn:microsoft.com/office/officeart/2005/8/colors/colorful2" csCatId="colorful" phldr="1"/>
      <dgm:spPr/>
      <dgm:t>
        <a:bodyPr/>
        <a:lstStyle/>
        <a:p>
          <a:endParaRPr lang="es-CR"/>
        </a:p>
      </dgm:t>
    </dgm:pt>
    <dgm:pt modelId="{E9F987AD-549D-4357-AC08-951D1E772ADF}">
      <dgm:prSet custT="1">
        <dgm:style>
          <a:lnRef idx="1">
            <a:schemeClr val="accent6"/>
          </a:lnRef>
          <a:fillRef idx="3">
            <a:schemeClr val="accent6"/>
          </a:fillRef>
          <a:effectRef idx="2">
            <a:schemeClr val="accent6"/>
          </a:effectRef>
          <a:fontRef idx="minor">
            <a:schemeClr val="lt1"/>
          </a:fontRef>
        </dgm:style>
      </dgm:prSet>
      <dgm:spPr/>
      <dgm:t>
        <a:bodyPr/>
        <a:lstStyle/>
        <a:p>
          <a:pPr rtl="0"/>
          <a:r>
            <a:rPr lang="es-CR" sz="1600" dirty="0" smtClean="0"/>
            <a:t>Institución de custodia</a:t>
          </a:r>
          <a:endParaRPr lang="es-CR"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408424D-22B1-4EF4-AC95-EC2C7BFB088C}" type="parTrans" cxnId="{54EC740F-3A5B-4D0B-9A2A-4CB7FBEA80EB}">
      <dgm:prSet/>
      <dgm:spPr/>
      <dgm:t>
        <a:bodyPr/>
        <a:lstStyle/>
        <a:p>
          <a:endParaRPr lang="es-CR" sz="1800"/>
        </a:p>
      </dgm:t>
    </dgm:pt>
    <dgm:pt modelId="{360F3722-0E8C-4DBA-BDA1-F576990284EA}" type="sibTrans" cxnId="{54EC740F-3A5B-4D0B-9A2A-4CB7FBEA80EB}">
      <dgm:prSet/>
      <dgm:spPr/>
      <dgm:t>
        <a:bodyPr/>
        <a:lstStyle/>
        <a:p>
          <a:endParaRPr lang="es-CR" sz="1800"/>
        </a:p>
      </dgm:t>
    </dgm:pt>
    <dgm:pt modelId="{DF504BD1-F99F-44A3-9A31-DCC55F0F60E4}">
      <dgm:prSet custT="1"/>
      <dgm:spPr/>
      <dgm:t>
        <a:bodyPr/>
        <a:lstStyle/>
        <a:p>
          <a:pPr rtl="0"/>
          <a:r>
            <a:rPr lang="es-CR" sz="1600" dirty="0" smtClean="0"/>
            <a:t>Institución de depósitos</a:t>
          </a:r>
          <a:endParaRPr lang="es-CR"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35B11E5-D508-451B-B10A-92BB6D6385C2}" type="parTrans" cxnId="{E8930A47-FD55-4C78-B40D-E2892B3D3700}">
      <dgm:prSet/>
      <dgm:spPr/>
      <dgm:t>
        <a:bodyPr/>
        <a:lstStyle/>
        <a:p>
          <a:endParaRPr lang="es-CR" sz="1800"/>
        </a:p>
      </dgm:t>
    </dgm:pt>
    <dgm:pt modelId="{05BAF551-8D7E-45D6-91C0-061F40484A74}" type="sibTrans" cxnId="{E8930A47-FD55-4C78-B40D-E2892B3D3700}">
      <dgm:prSet/>
      <dgm:spPr/>
      <dgm:t>
        <a:bodyPr/>
        <a:lstStyle/>
        <a:p>
          <a:endParaRPr lang="es-CR" sz="1800"/>
        </a:p>
      </dgm:t>
    </dgm:pt>
    <dgm:pt modelId="{0ECB0B15-ACE0-4B41-9FDE-746C4F41DFE6}">
      <dgm:prSet custT="1"/>
      <dgm:spPr/>
      <dgm:t>
        <a:bodyPr/>
        <a:lstStyle/>
        <a:p>
          <a:pPr rtl="0"/>
          <a:r>
            <a:rPr lang="es-CR" sz="1600" dirty="0" smtClean="0"/>
            <a:t>Entidad de inversión</a:t>
          </a:r>
          <a:endParaRPr lang="es-CR" sz="16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FF98BD1-87AE-4B59-AF67-FA0A0D481CC4}" type="parTrans" cxnId="{B3E6C2C7-F3E7-4A83-9308-31AF790437E0}">
      <dgm:prSet/>
      <dgm:spPr/>
      <dgm:t>
        <a:bodyPr/>
        <a:lstStyle/>
        <a:p>
          <a:endParaRPr lang="es-CR" sz="1800"/>
        </a:p>
      </dgm:t>
    </dgm:pt>
    <dgm:pt modelId="{C534FD66-1F82-4E08-9113-2AC923F425C7}" type="sibTrans" cxnId="{B3E6C2C7-F3E7-4A83-9308-31AF790437E0}">
      <dgm:prSet/>
      <dgm:spPr/>
      <dgm:t>
        <a:bodyPr/>
        <a:lstStyle/>
        <a:p>
          <a:endParaRPr lang="es-CR" sz="1800"/>
        </a:p>
      </dgm:t>
    </dgm:pt>
    <dgm:pt modelId="{849069C1-DAAF-4CF3-97A4-0229DC6CCA88}">
      <dgm:prSet custT="1"/>
      <dgm:spPr/>
      <dgm:t>
        <a:bodyPr/>
        <a:lstStyle/>
        <a:p>
          <a:pPr rtl="0"/>
          <a:r>
            <a:rPr lang="es-CR" sz="1600" dirty="0" smtClean="0"/>
            <a:t>Compañía de seguros específica</a:t>
          </a:r>
          <a:endParaRPr lang="es-CR" sz="16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B3D0EE5-7ABB-4401-B31F-C1CB9A04CDEB}" type="parTrans" cxnId="{ADBC96D9-09CB-47BD-B2C9-63A071C1F92B}">
      <dgm:prSet/>
      <dgm:spPr/>
      <dgm:t>
        <a:bodyPr/>
        <a:lstStyle/>
        <a:p>
          <a:endParaRPr lang="es-CR" sz="1800"/>
        </a:p>
      </dgm:t>
    </dgm:pt>
    <dgm:pt modelId="{858BE653-4219-46D4-97E3-7999714C29FC}" type="sibTrans" cxnId="{ADBC96D9-09CB-47BD-B2C9-63A071C1F92B}">
      <dgm:prSet/>
      <dgm:spPr/>
      <dgm:t>
        <a:bodyPr/>
        <a:lstStyle/>
        <a:p>
          <a:endParaRPr lang="es-CR" sz="1800"/>
        </a:p>
      </dgm:t>
    </dgm:pt>
    <dgm:pt modelId="{502B823C-AFA1-4D04-9836-63C4F1B87F30}" type="pres">
      <dgm:prSet presAssocID="{C5EDA7B2-A69D-4C97-BC58-25FFA77713D2}" presName="cycleMatrixDiagram" presStyleCnt="0">
        <dgm:presLayoutVars>
          <dgm:chMax val="1"/>
          <dgm:dir/>
          <dgm:animLvl val="lvl"/>
          <dgm:resizeHandles val="exact"/>
        </dgm:presLayoutVars>
      </dgm:prSet>
      <dgm:spPr/>
      <dgm:t>
        <a:bodyPr/>
        <a:lstStyle/>
        <a:p>
          <a:endParaRPr lang="es-CR"/>
        </a:p>
      </dgm:t>
    </dgm:pt>
    <dgm:pt modelId="{8BB80964-E590-4735-94B6-42B85E8E30F4}" type="pres">
      <dgm:prSet presAssocID="{C5EDA7B2-A69D-4C97-BC58-25FFA77713D2}" presName="children" presStyleCnt="0"/>
      <dgm:spPr/>
      <dgm:t>
        <a:bodyPr/>
        <a:lstStyle/>
        <a:p>
          <a:endParaRPr lang="es-CR"/>
        </a:p>
      </dgm:t>
    </dgm:pt>
    <dgm:pt modelId="{769E9392-55AE-4A9E-8A38-8D41F2A1A0F1}" type="pres">
      <dgm:prSet presAssocID="{C5EDA7B2-A69D-4C97-BC58-25FFA77713D2}" presName="childPlaceholder" presStyleCnt="0"/>
      <dgm:spPr/>
      <dgm:t>
        <a:bodyPr/>
        <a:lstStyle/>
        <a:p>
          <a:endParaRPr lang="es-CR"/>
        </a:p>
      </dgm:t>
    </dgm:pt>
    <dgm:pt modelId="{46504D75-9194-452A-A2CD-9161B120335F}" type="pres">
      <dgm:prSet presAssocID="{C5EDA7B2-A69D-4C97-BC58-25FFA77713D2}" presName="circle" presStyleCnt="0"/>
      <dgm:spPr/>
      <dgm:t>
        <a:bodyPr/>
        <a:lstStyle/>
        <a:p>
          <a:endParaRPr lang="es-CR"/>
        </a:p>
      </dgm:t>
    </dgm:pt>
    <dgm:pt modelId="{6CF900CB-CD7A-4D93-A97F-16D61DE70B11}" type="pres">
      <dgm:prSet presAssocID="{C5EDA7B2-A69D-4C97-BC58-25FFA77713D2}" presName="quadrant1" presStyleLbl="node1" presStyleIdx="0" presStyleCnt="4">
        <dgm:presLayoutVars>
          <dgm:chMax val="1"/>
          <dgm:bulletEnabled val="1"/>
        </dgm:presLayoutVars>
      </dgm:prSet>
      <dgm:spPr/>
      <dgm:t>
        <a:bodyPr/>
        <a:lstStyle/>
        <a:p>
          <a:endParaRPr lang="es-CR"/>
        </a:p>
      </dgm:t>
    </dgm:pt>
    <dgm:pt modelId="{3328EE89-FD8C-4268-B882-7A266AAF5BB1}" type="pres">
      <dgm:prSet presAssocID="{C5EDA7B2-A69D-4C97-BC58-25FFA77713D2}" presName="quadrant2" presStyleLbl="node1" presStyleIdx="1" presStyleCnt="4">
        <dgm:presLayoutVars>
          <dgm:chMax val="1"/>
          <dgm:bulletEnabled val="1"/>
        </dgm:presLayoutVars>
      </dgm:prSet>
      <dgm:spPr/>
      <dgm:t>
        <a:bodyPr/>
        <a:lstStyle/>
        <a:p>
          <a:endParaRPr lang="es-CR"/>
        </a:p>
      </dgm:t>
    </dgm:pt>
    <dgm:pt modelId="{44930338-FBA6-4C1F-8C69-D0918D0285D6}" type="pres">
      <dgm:prSet presAssocID="{C5EDA7B2-A69D-4C97-BC58-25FFA77713D2}" presName="quadrant3" presStyleLbl="node1" presStyleIdx="2" presStyleCnt="4">
        <dgm:presLayoutVars>
          <dgm:chMax val="1"/>
          <dgm:bulletEnabled val="1"/>
        </dgm:presLayoutVars>
      </dgm:prSet>
      <dgm:spPr/>
      <dgm:t>
        <a:bodyPr/>
        <a:lstStyle/>
        <a:p>
          <a:endParaRPr lang="es-CR"/>
        </a:p>
      </dgm:t>
    </dgm:pt>
    <dgm:pt modelId="{E1733E7A-4AB7-4A13-BE79-E9233AE4BA3D}" type="pres">
      <dgm:prSet presAssocID="{C5EDA7B2-A69D-4C97-BC58-25FFA77713D2}" presName="quadrant4" presStyleLbl="node1" presStyleIdx="3" presStyleCnt="4">
        <dgm:presLayoutVars>
          <dgm:chMax val="1"/>
          <dgm:bulletEnabled val="1"/>
        </dgm:presLayoutVars>
      </dgm:prSet>
      <dgm:spPr/>
      <dgm:t>
        <a:bodyPr/>
        <a:lstStyle/>
        <a:p>
          <a:endParaRPr lang="es-CR"/>
        </a:p>
      </dgm:t>
    </dgm:pt>
    <dgm:pt modelId="{399F74A0-9B32-4157-8306-D0965431C8BE}" type="pres">
      <dgm:prSet presAssocID="{C5EDA7B2-A69D-4C97-BC58-25FFA77713D2}" presName="quadrantPlaceholder" presStyleCnt="0"/>
      <dgm:spPr/>
      <dgm:t>
        <a:bodyPr/>
        <a:lstStyle/>
        <a:p>
          <a:endParaRPr lang="es-CR"/>
        </a:p>
      </dgm:t>
    </dgm:pt>
    <dgm:pt modelId="{F285FEB5-F5D7-41CB-BDE2-B99914FE8C50}" type="pres">
      <dgm:prSet presAssocID="{C5EDA7B2-A69D-4C97-BC58-25FFA77713D2}" presName="center1" presStyleLbl="fgShp" presStyleIdx="0" presStyleCnt="2"/>
      <dgm:spPr/>
      <dgm:t>
        <a:bodyPr/>
        <a:lstStyle/>
        <a:p>
          <a:endParaRPr lang="es-CR"/>
        </a:p>
      </dgm:t>
    </dgm:pt>
    <dgm:pt modelId="{AA259319-D381-47F6-A073-1098289F85C2}" type="pres">
      <dgm:prSet presAssocID="{C5EDA7B2-A69D-4C97-BC58-25FFA77713D2}" presName="center2" presStyleLbl="fgShp" presStyleIdx="1" presStyleCnt="2"/>
      <dgm:spPr/>
      <dgm:t>
        <a:bodyPr/>
        <a:lstStyle/>
        <a:p>
          <a:endParaRPr lang="es-CR"/>
        </a:p>
      </dgm:t>
    </dgm:pt>
  </dgm:ptLst>
  <dgm:cxnLst>
    <dgm:cxn modelId="{ADBC96D9-09CB-47BD-B2C9-63A071C1F92B}" srcId="{C5EDA7B2-A69D-4C97-BC58-25FFA77713D2}" destId="{849069C1-DAAF-4CF3-97A4-0229DC6CCA88}" srcOrd="3" destOrd="0" parTransId="{1B3D0EE5-7ABB-4401-B31F-C1CB9A04CDEB}" sibTransId="{858BE653-4219-46D4-97E3-7999714C29FC}"/>
    <dgm:cxn modelId="{B3E6C2C7-F3E7-4A83-9308-31AF790437E0}" srcId="{C5EDA7B2-A69D-4C97-BC58-25FFA77713D2}" destId="{0ECB0B15-ACE0-4B41-9FDE-746C4F41DFE6}" srcOrd="2" destOrd="0" parTransId="{9FF98BD1-87AE-4B59-AF67-FA0A0D481CC4}" sibTransId="{C534FD66-1F82-4E08-9113-2AC923F425C7}"/>
    <dgm:cxn modelId="{2443E57D-EB44-455F-9ACB-603233BABBCD}" type="presOf" srcId="{849069C1-DAAF-4CF3-97A4-0229DC6CCA88}" destId="{E1733E7A-4AB7-4A13-BE79-E9233AE4BA3D}" srcOrd="0" destOrd="0" presId="urn:microsoft.com/office/officeart/2005/8/layout/cycle4"/>
    <dgm:cxn modelId="{E8930A47-FD55-4C78-B40D-E2892B3D3700}" srcId="{C5EDA7B2-A69D-4C97-BC58-25FFA77713D2}" destId="{DF504BD1-F99F-44A3-9A31-DCC55F0F60E4}" srcOrd="1" destOrd="0" parTransId="{335B11E5-D508-451B-B10A-92BB6D6385C2}" sibTransId="{05BAF551-8D7E-45D6-91C0-061F40484A74}"/>
    <dgm:cxn modelId="{921AA9BD-7036-4F2C-9852-86BA49D02956}" type="presOf" srcId="{0ECB0B15-ACE0-4B41-9FDE-746C4F41DFE6}" destId="{44930338-FBA6-4C1F-8C69-D0918D0285D6}" srcOrd="0" destOrd="0" presId="urn:microsoft.com/office/officeart/2005/8/layout/cycle4"/>
    <dgm:cxn modelId="{914E64C2-191C-425F-9D20-FF1CBDEEDFF1}" type="presOf" srcId="{E9F987AD-549D-4357-AC08-951D1E772ADF}" destId="{6CF900CB-CD7A-4D93-A97F-16D61DE70B11}" srcOrd="0" destOrd="0" presId="urn:microsoft.com/office/officeart/2005/8/layout/cycle4"/>
    <dgm:cxn modelId="{4CB13FA6-D5A2-4583-901F-80C0F07988CA}" type="presOf" srcId="{DF504BD1-F99F-44A3-9A31-DCC55F0F60E4}" destId="{3328EE89-FD8C-4268-B882-7A266AAF5BB1}" srcOrd="0" destOrd="0" presId="urn:microsoft.com/office/officeart/2005/8/layout/cycle4"/>
    <dgm:cxn modelId="{54EC740F-3A5B-4D0B-9A2A-4CB7FBEA80EB}" srcId="{C5EDA7B2-A69D-4C97-BC58-25FFA77713D2}" destId="{E9F987AD-549D-4357-AC08-951D1E772ADF}" srcOrd="0" destOrd="0" parTransId="{C408424D-22B1-4EF4-AC95-EC2C7BFB088C}" sibTransId="{360F3722-0E8C-4DBA-BDA1-F576990284EA}"/>
    <dgm:cxn modelId="{5ABDA88F-18C5-4EBF-898D-BCD89FA07082}" type="presOf" srcId="{C5EDA7B2-A69D-4C97-BC58-25FFA77713D2}" destId="{502B823C-AFA1-4D04-9836-63C4F1B87F30}" srcOrd="0" destOrd="0" presId="urn:microsoft.com/office/officeart/2005/8/layout/cycle4"/>
    <dgm:cxn modelId="{13BD61BD-A3CB-45F6-8627-6F9E84981FFB}" type="presParOf" srcId="{502B823C-AFA1-4D04-9836-63C4F1B87F30}" destId="{8BB80964-E590-4735-94B6-42B85E8E30F4}" srcOrd="0" destOrd="0" presId="urn:microsoft.com/office/officeart/2005/8/layout/cycle4"/>
    <dgm:cxn modelId="{662D1346-9DE1-4084-86CD-03F9ACE7ADD1}" type="presParOf" srcId="{8BB80964-E590-4735-94B6-42B85E8E30F4}" destId="{769E9392-55AE-4A9E-8A38-8D41F2A1A0F1}" srcOrd="0" destOrd="0" presId="urn:microsoft.com/office/officeart/2005/8/layout/cycle4"/>
    <dgm:cxn modelId="{B450FDDC-E514-42DC-9E1D-CAAF51391A6E}" type="presParOf" srcId="{502B823C-AFA1-4D04-9836-63C4F1B87F30}" destId="{46504D75-9194-452A-A2CD-9161B120335F}" srcOrd="1" destOrd="0" presId="urn:microsoft.com/office/officeart/2005/8/layout/cycle4"/>
    <dgm:cxn modelId="{F00D0BFA-EB15-44D7-BD66-61BABCA6035E}" type="presParOf" srcId="{46504D75-9194-452A-A2CD-9161B120335F}" destId="{6CF900CB-CD7A-4D93-A97F-16D61DE70B11}" srcOrd="0" destOrd="0" presId="urn:microsoft.com/office/officeart/2005/8/layout/cycle4"/>
    <dgm:cxn modelId="{420FD074-AF90-45A7-A013-11C4B603A6E3}" type="presParOf" srcId="{46504D75-9194-452A-A2CD-9161B120335F}" destId="{3328EE89-FD8C-4268-B882-7A266AAF5BB1}" srcOrd="1" destOrd="0" presId="urn:microsoft.com/office/officeart/2005/8/layout/cycle4"/>
    <dgm:cxn modelId="{EF60D92D-920B-435F-9630-EC9C3D11F82E}" type="presParOf" srcId="{46504D75-9194-452A-A2CD-9161B120335F}" destId="{44930338-FBA6-4C1F-8C69-D0918D0285D6}" srcOrd="2" destOrd="0" presId="urn:microsoft.com/office/officeart/2005/8/layout/cycle4"/>
    <dgm:cxn modelId="{53515598-E761-40A7-A333-FA4A3393DE4C}" type="presParOf" srcId="{46504D75-9194-452A-A2CD-9161B120335F}" destId="{E1733E7A-4AB7-4A13-BE79-E9233AE4BA3D}" srcOrd="3" destOrd="0" presId="urn:microsoft.com/office/officeart/2005/8/layout/cycle4"/>
    <dgm:cxn modelId="{36B680BE-4E80-4D74-A3F3-4CE9BBF26494}" type="presParOf" srcId="{46504D75-9194-452A-A2CD-9161B120335F}" destId="{399F74A0-9B32-4157-8306-D0965431C8BE}" srcOrd="4" destOrd="0" presId="urn:microsoft.com/office/officeart/2005/8/layout/cycle4"/>
    <dgm:cxn modelId="{D3934B57-B1C3-4C3C-A0A9-E83B617858C2}" type="presParOf" srcId="{502B823C-AFA1-4D04-9836-63C4F1B87F30}" destId="{F285FEB5-F5D7-41CB-BDE2-B99914FE8C50}" srcOrd="2" destOrd="0" presId="urn:microsoft.com/office/officeart/2005/8/layout/cycle4"/>
    <dgm:cxn modelId="{215DC1EC-0933-48D2-A5D8-2DF899F5881C}" type="presParOf" srcId="{502B823C-AFA1-4D04-9836-63C4F1B87F30}" destId="{AA259319-D381-47F6-A073-1098289F85C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ACD9B9A-2AE1-4476-A416-4A17DEFF6CAB}" type="doc">
      <dgm:prSet loTypeId="urn:microsoft.com/office/officeart/2005/8/layout/venn1" loCatId="relationship" qsTypeId="urn:microsoft.com/office/officeart/2005/8/quickstyle/simple4" qsCatId="simple" csTypeId="urn:microsoft.com/office/officeart/2005/8/colors/accent2_1" csCatId="accent2"/>
      <dgm:spPr/>
      <dgm:t>
        <a:bodyPr/>
        <a:lstStyle/>
        <a:p>
          <a:endParaRPr lang="es-CR"/>
        </a:p>
      </dgm:t>
    </dgm:pt>
    <dgm:pt modelId="{A67605B6-9208-4489-A9B0-7919915F5DB9}">
      <dgm:prSet custT="1"/>
      <dgm:spPr/>
      <dgm:t>
        <a:bodyPr/>
        <a:lstStyle/>
        <a:p>
          <a:pPr rtl="0"/>
          <a:r>
            <a:rPr lang="es-CR" sz="2400" b="1" dirty="0" smtClean="0">
              <a:solidFill>
                <a:schemeClr val="accent1">
                  <a:lumMod val="50000"/>
                </a:schemeClr>
              </a:solidFill>
            </a:rPr>
            <a:t>FATCA</a:t>
          </a:r>
          <a:endParaRPr lang="es-CR" sz="2400" b="1" dirty="0">
            <a:solidFill>
              <a:schemeClr val="accent1">
                <a:lumMod val="50000"/>
              </a:schemeClr>
            </a:solidFill>
          </a:endParaRPr>
        </a:p>
      </dgm:t>
    </dgm:pt>
    <dgm:pt modelId="{25923C15-3C3E-4C25-9270-CE47F587909E}" type="parTrans" cxnId="{D607FC59-77F1-4D10-B72D-CF393AA7D986}">
      <dgm:prSet/>
      <dgm:spPr/>
      <dgm:t>
        <a:bodyPr/>
        <a:lstStyle/>
        <a:p>
          <a:endParaRPr lang="es-CR" b="0"/>
        </a:p>
      </dgm:t>
    </dgm:pt>
    <dgm:pt modelId="{26D0C043-39BC-4F2A-84A1-6C2ACFDD874D}" type="sibTrans" cxnId="{D607FC59-77F1-4D10-B72D-CF393AA7D986}">
      <dgm:prSet/>
      <dgm:spPr/>
      <dgm:t>
        <a:bodyPr/>
        <a:lstStyle/>
        <a:p>
          <a:endParaRPr lang="es-CR" b="0"/>
        </a:p>
      </dgm:t>
    </dgm:pt>
    <dgm:pt modelId="{8E522819-DBD2-4ABF-8C48-4218268B6118}" type="pres">
      <dgm:prSet presAssocID="{0ACD9B9A-2AE1-4476-A416-4A17DEFF6CAB}" presName="compositeShape" presStyleCnt="0">
        <dgm:presLayoutVars>
          <dgm:chMax val="7"/>
          <dgm:dir/>
          <dgm:resizeHandles val="exact"/>
        </dgm:presLayoutVars>
      </dgm:prSet>
      <dgm:spPr/>
      <dgm:t>
        <a:bodyPr/>
        <a:lstStyle/>
        <a:p>
          <a:endParaRPr lang="es-CR"/>
        </a:p>
      </dgm:t>
    </dgm:pt>
    <dgm:pt modelId="{14C998E3-A472-40C6-8B09-D33C6CF27AF9}" type="pres">
      <dgm:prSet presAssocID="{A67605B6-9208-4489-A9B0-7919915F5DB9}" presName="circ1TxSh" presStyleLbl="vennNode1" presStyleIdx="0" presStyleCnt="1"/>
      <dgm:spPr/>
      <dgm:t>
        <a:bodyPr/>
        <a:lstStyle/>
        <a:p>
          <a:endParaRPr lang="es-CR"/>
        </a:p>
      </dgm:t>
    </dgm:pt>
  </dgm:ptLst>
  <dgm:cxnLst>
    <dgm:cxn modelId="{D607FC59-77F1-4D10-B72D-CF393AA7D986}" srcId="{0ACD9B9A-2AE1-4476-A416-4A17DEFF6CAB}" destId="{A67605B6-9208-4489-A9B0-7919915F5DB9}" srcOrd="0" destOrd="0" parTransId="{25923C15-3C3E-4C25-9270-CE47F587909E}" sibTransId="{26D0C043-39BC-4F2A-84A1-6C2ACFDD874D}"/>
    <dgm:cxn modelId="{92B51D2D-2F62-4854-931C-502FA1EC8C21}" type="presOf" srcId="{0ACD9B9A-2AE1-4476-A416-4A17DEFF6CAB}" destId="{8E522819-DBD2-4ABF-8C48-4218268B6118}" srcOrd="0" destOrd="0" presId="urn:microsoft.com/office/officeart/2005/8/layout/venn1"/>
    <dgm:cxn modelId="{0E285D56-0AF2-422D-8992-929977F3302F}" type="presOf" srcId="{A67605B6-9208-4489-A9B0-7919915F5DB9}" destId="{14C998E3-A472-40C6-8B09-D33C6CF27AF9}" srcOrd="0" destOrd="0" presId="urn:microsoft.com/office/officeart/2005/8/layout/venn1"/>
    <dgm:cxn modelId="{CC848855-E1E9-44A8-8676-D37ECCE1BBD8}" type="presParOf" srcId="{8E522819-DBD2-4ABF-8C48-4218268B6118}" destId="{14C998E3-A472-40C6-8B09-D33C6CF27AF9}" srcOrd="0"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5EDA7B2-A69D-4C97-BC58-25FFA77713D2}" type="doc">
      <dgm:prSet loTypeId="urn:microsoft.com/office/officeart/2005/8/layout/cycle4" loCatId="relationship" qsTypeId="urn:microsoft.com/office/officeart/2005/8/quickstyle/simple4" qsCatId="simple" csTypeId="urn:microsoft.com/office/officeart/2005/8/colors/colorful2" csCatId="colorful" phldr="1"/>
      <dgm:spPr/>
      <dgm:t>
        <a:bodyPr/>
        <a:lstStyle/>
        <a:p>
          <a:endParaRPr lang="es-CR"/>
        </a:p>
      </dgm:t>
    </dgm:pt>
    <dgm:pt modelId="{E9F987AD-549D-4357-AC08-951D1E772ADF}">
      <dgm:prSet custT="1"/>
      <dgm:spPr/>
      <dgm:t>
        <a:bodyPr/>
        <a:lstStyle/>
        <a:p>
          <a:pPr rtl="0"/>
          <a:r>
            <a:rPr lang="es-CR" sz="1600" dirty="0" smtClean="0"/>
            <a:t>Institución de custodia</a:t>
          </a:r>
          <a:endParaRPr lang="es-CR"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408424D-22B1-4EF4-AC95-EC2C7BFB088C}" type="parTrans" cxnId="{54EC740F-3A5B-4D0B-9A2A-4CB7FBEA80EB}">
      <dgm:prSet/>
      <dgm:spPr/>
      <dgm:t>
        <a:bodyPr/>
        <a:lstStyle/>
        <a:p>
          <a:endParaRPr lang="es-CR" sz="1800"/>
        </a:p>
      </dgm:t>
    </dgm:pt>
    <dgm:pt modelId="{360F3722-0E8C-4DBA-BDA1-F576990284EA}" type="sibTrans" cxnId="{54EC740F-3A5B-4D0B-9A2A-4CB7FBEA80EB}">
      <dgm:prSet/>
      <dgm:spPr/>
      <dgm:t>
        <a:bodyPr/>
        <a:lstStyle/>
        <a:p>
          <a:endParaRPr lang="es-CR" sz="1800"/>
        </a:p>
      </dgm:t>
    </dgm:pt>
    <dgm:pt modelId="{DF504BD1-F99F-44A3-9A31-DCC55F0F60E4}">
      <dgm:prSet custT="1">
        <dgm:style>
          <a:lnRef idx="1">
            <a:schemeClr val="accent6"/>
          </a:lnRef>
          <a:fillRef idx="3">
            <a:schemeClr val="accent6"/>
          </a:fillRef>
          <a:effectRef idx="2">
            <a:schemeClr val="accent6"/>
          </a:effectRef>
          <a:fontRef idx="minor">
            <a:schemeClr val="lt1"/>
          </a:fontRef>
        </dgm:style>
      </dgm:prSet>
      <dgm:spPr/>
      <dgm:t>
        <a:bodyPr/>
        <a:lstStyle/>
        <a:p>
          <a:pPr rtl="0"/>
          <a:r>
            <a:rPr lang="es-CR" sz="1600" dirty="0" smtClean="0"/>
            <a:t>Institución de depósitos</a:t>
          </a:r>
          <a:endParaRPr lang="es-CR"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35B11E5-D508-451B-B10A-92BB6D6385C2}" type="parTrans" cxnId="{E8930A47-FD55-4C78-B40D-E2892B3D3700}">
      <dgm:prSet/>
      <dgm:spPr/>
      <dgm:t>
        <a:bodyPr/>
        <a:lstStyle/>
        <a:p>
          <a:endParaRPr lang="es-CR" sz="1800"/>
        </a:p>
      </dgm:t>
    </dgm:pt>
    <dgm:pt modelId="{05BAF551-8D7E-45D6-91C0-061F40484A74}" type="sibTrans" cxnId="{E8930A47-FD55-4C78-B40D-E2892B3D3700}">
      <dgm:prSet/>
      <dgm:spPr/>
      <dgm:t>
        <a:bodyPr/>
        <a:lstStyle/>
        <a:p>
          <a:endParaRPr lang="es-CR" sz="1800"/>
        </a:p>
      </dgm:t>
    </dgm:pt>
    <dgm:pt modelId="{0ECB0B15-ACE0-4B41-9FDE-746C4F41DFE6}">
      <dgm:prSet custT="1"/>
      <dgm:spPr/>
      <dgm:t>
        <a:bodyPr/>
        <a:lstStyle/>
        <a:p>
          <a:pPr rtl="0"/>
          <a:r>
            <a:rPr lang="es-CR" sz="1600" dirty="0" smtClean="0"/>
            <a:t>Entidad de inversión</a:t>
          </a:r>
          <a:endParaRPr lang="es-CR" sz="1600"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FF98BD1-87AE-4B59-AF67-FA0A0D481CC4}" type="parTrans" cxnId="{B3E6C2C7-F3E7-4A83-9308-31AF790437E0}">
      <dgm:prSet/>
      <dgm:spPr/>
      <dgm:t>
        <a:bodyPr/>
        <a:lstStyle/>
        <a:p>
          <a:endParaRPr lang="es-CR" sz="1800"/>
        </a:p>
      </dgm:t>
    </dgm:pt>
    <dgm:pt modelId="{C534FD66-1F82-4E08-9113-2AC923F425C7}" type="sibTrans" cxnId="{B3E6C2C7-F3E7-4A83-9308-31AF790437E0}">
      <dgm:prSet/>
      <dgm:spPr/>
      <dgm:t>
        <a:bodyPr/>
        <a:lstStyle/>
        <a:p>
          <a:endParaRPr lang="es-CR" sz="1800"/>
        </a:p>
      </dgm:t>
    </dgm:pt>
    <dgm:pt modelId="{849069C1-DAAF-4CF3-97A4-0229DC6CCA88}">
      <dgm:prSet custT="1"/>
      <dgm:spPr/>
      <dgm:t>
        <a:bodyPr/>
        <a:lstStyle/>
        <a:p>
          <a:pPr rtl="0"/>
          <a:r>
            <a:rPr lang="es-CR" sz="1600" dirty="0" smtClean="0"/>
            <a:t>Compañía de seguros específica</a:t>
          </a:r>
          <a:endParaRPr lang="es-CR" sz="1600"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B3D0EE5-7ABB-4401-B31F-C1CB9A04CDEB}" type="parTrans" cxnId="{ADBC96D9-09CB-47BD-B2C9-63A071C1F92B}">
      <dgm:prSet/>
      <dgm:spPr/>
      <dgm:t>
        <a:bodyPr/>
        <a:lstStyle/>
        <a:p>
          <a:endParaRPr lang="es-CR" sz="1800"/>
        </a:p>
      </dgm:t>
    </dgm:pt>
    <dgm:pt modelId="{858BE653-4219-46D4-97E3-7999714C29FC}" type="sibTrans" cxnId="{ADBC96D9-09CB-47BD-B2C9-63A071C1F92B}">
      <dgm:prSet/>
      <dgm:spPr/>
      <dgm:t>
        <a:bodyPr/>
        <a:lstStyle/>
        <a:p>
          <a:endParaRPr lang="es-CR" sz="1800"/>
        </a:p>
      </dgm:t>
    </dgm:pt>
    <dgm:pt modelId="{502B823C-AFA1-4D04-9836-63C4F1B87F30}" type="pres">
      <dgm:prSet presAssocID="{C5EDA7B2-A69D-4C97-BC58-25FFA77713D2}" presName="cycleMatrixDiagram" presStyleCnt="0">
        <dgm:presLayoutVars>
          <dgm:chMax val="1"/>
          <dgm:dir/>
          <dgm:animLvl val="lvl"/>
          <dgm:resizeHandles val="exact"/>
        </dgm:presLayoutVars>
      </dgm:prSet>
      <dgm:spPr/>
      <dgm:t>
        <a:bodyPr/>
        <a:lstStyle/>
        <a:p>
          <a:endParaRPr lang="es-CR"/>
        </a:p>
      </dgm:t>
    </dgm:pt>
    <dgm:pt modelId="{8BB80964-E590-4735-94B6-42B85E8E30F4}" type="pres">
      <dgm:prSet presAssocID="{C5EDA7B2-A69D-4C97-BC58-25FFA77713D2}" presName="children" presStyleCnt="0"/>
      <dgm:spPr/>
      <dgm:t>
        <a:bodyPr/>
        <a:lstStyle/>
        <a:p>
          <a:endParaRPr lang="es-CR"/>
        </a:p>
      </dgm:t>
    </dgm:pt>
    <dgm:pt modelId="{769E9392-55AE-4A9E-8A38-8D41F2A1A0F1}" type="pres">
      <dgm:prSet presAssocID="{C5EDA7B2-A69D-4C97-BC58-25FFA77713D2}" presName="childPlaceholder" presStyleCnt="0"/>
      <dgm:spPr/>
      <dgm:t>
        <a:bodyPr/>
        <a:lstStyle/>
        <a:p>
          <a:endParaRPr lang="es-CR"/>
        </a:p>
      </dgm:t>
    </dgm:pt>
    <dgm:pt modelId="{46504D75-9194-452A-A2CD-9161B120335F}" type="pres">
      <dgm:prSet presAssocID="{C5EDA7B2-A69D-4C97-BC58-25FFA77713D2}" presName="circle" presStyleCnt="0"/>
      <dgm:spPr/>
      <dgm:t>
        <a:bodyPr/>
        <a:lstStyle/>
        <a:p>
          <a:endParaRPr lang="es-CR"/>
        </a:p>
      </dgm:t>
    </dgm:pt>
    <dgm:pt modelId="{6CF900CB-CD7A-4D93-A97F-16D61DE70B11}" type="pres">
      <dgm:prSet presAssocID="{C5EDA7B2-A69D-4C97-BC58-25FFA77713D2}" presName="quadrant1" presStyleLbl="node1" presStyleIdx="0" presStyleCnt="4">
        <dgm:presLayoutVars>
          <dgm:chMax val="1"/>
          <dgm:bulletEnabled val="1"/>
        </dgm:presLayoutVars>
      </dgm:prSet>
      <dgm:spPr/>
      <dgm:t>
        <a:bodyPr/>
        <a:lstStyle/>
        <a:p>
          <a:endParaRPr lang="es-CR"/>
        </a:p>
      </dgm:t>
    </dgm:pt>
    <dgm:pt modelId="{3328EE89-FD8C-4268-B882-7A266AAF5BB1}" type="pres">
      <dgm:prSet presAssocID="{C5EDA7B2-A69D-4C97-BC58-25FFA77713D2}" presName="quadrant2" presStyleLbl="node1" presStyleIdx="1" presStyleCnt="4">
        <dgm:presLayoutVars>
          <dgm:chMax val="1"/>
          <dgm:bulletEnabled val="1"/>
        </dgm:presLayoutVars>
      </dgm:prSet>
      <dgm:spPr/>
      <dgm:t>
        <a:bodyPr/>
        <a:lstStyle/>
        <a:p>
          <a:endParaRPr lang="es-CR"/>
        </a:p>
      </dgm:t>
    </dgm:pt>
    <dgm:pt modelId="{44930338-FBA6-4C1F-8C69-D0918D0285D6}" type="pres">
      <dgm:prSet presAssocID="{C5EDA7B2-A69D-4C97-BC58-25FFA77713D2}" presName="quadrant3" presStyleLbl="node1" presStyleIdx="2" presStyleCnt="4">
        <dgm:presLayoutVars>
          <dgm:chMax val="1"/>
          <dgm:bulletEnabled val="1"/>
        </dgm:presLayoutVars>
      </dgm:prSet>
      <dgm:spPr/>
      <dgm:t>
        <a:bodyPr/>
        <a:lstStyle/>
        <a:p>
          <a:endParaRPr lang="es-CR"/>
        </a:p>
      </dgm:t>
    </dgm:pt>
    <dgm:pt modelId="{E1733E7A-4AB7-4A13-BE79-E9233AE4BA3D}" type="pres">
      <dgm:prSet presAssocID="{C5EDA7B2-A69D-4C97-BC58-25FFA77713D2}" presName="quadrant4" presStyleLbl="node1" presStyleIdx="3" presStyleCnt="4">
        <dgm:presLayoutVars>
          <dgm:chMax val="1"/>
          <dgm:bulletEnabled val="1"/>
        </dgm:presLayoutVars>
      </dgm:prSet>
      <dgm:spPr/>
      <dgm:t>
        <a:bodyPr/>
        <a:lstStyle/>
        <a:p>
          <a:endParaRPr lang="es-CR"/>
        </a:p>
      </dgm:t>
    </dgm:pt>
    <dgm:pt modelId="{399F74A0-9B32-4157-8306-D0965431C8BE}" type="pres">
      <dgm:prSet presAssocID="{C5EDA7B2-A69D-4C97-BC58-25FFA77713D2}" presName="quadrantPlaceholder" presStyleCnt="0"/>
      <dgm:spPr/>
      <dgm:t>
        <a:bodyPr/>
        <a:lstStyle/>
        <a:p>
          <a:endParaRPr lang="es-CR"/>
        </a:p>
      </dgm:t>
    </dgm:pt>
    <dgm:pt modelId="{F285FEB5-F5D7-41CB-BDE2-B99914FE8C50}" type="pres">
      <dgm:prSet presAssocID="{C5EDA7B2-A69D-4C97-BC58-25FFA77713D2}" presName="center1" presStyleLbl="fgShp" presStyleIdx="0" presStyleCnt="2"/>
      <dgm:spPr/>
      <dgm:t>
        <a:bodyPr/>
        <a:lstStyle/>
        <a:p>
          <a:endParaRPr lang="es-CR"/>
        </a:p>
      </dgm:t>
    </dgm:pt>
    <dgm:pt modelId="{AA259319-D381-47F6-A073-1098289F85C2}" type="pres">
      <dgm:prSet presAssocID="{C5EDA7B2-A69D-4C97-BC58-25FFA77713D2}" presName="center2" presStyleLbl="fgShp" presStyleIdx="1" presStyleCnt="2"/>
      <dgm:spPr/>
      <dgm:t>
        <a:bodyPr/>
        <a:lstStyle/>
        <a:p>
          <a:endParaRPr lang="es-CR"/>
        </a:p>
      </dgm:t>
    </dgm:pt>
  </dgm:ptLst>
  <dgm:cxnLst>
    <dgm:cxn modelId="{B2AE2776-25D3-444D-8423-AC5673696998}" type="presOf" srcId="{E9F987AD-549D-4357-AC08-951D1E772ADF}" destId="{6CF900CB-CD7A-4D93-A97F-16D61DE70B11}" srcOrd="0" destOrd="0" presId="urn:microsoft.com/office/officeart/2005/8/layout/cycle4"/>
    <dgm:cxn modelId="{7B8784C5-D0AF-4D17-9979-530B561D6057}" type="presOf" srcId="{849069C1-DAAF-4CF3-97A4-0229DC6CCA88}" destId="{E1733E7A-4AB7-4A13-BE79-E9233AE4BA3D}" srcOrd="0" destOrd="0" presId="urn:microsoft.com/office/officeart/2005/8/layout/cycle4"/>
    <dgm:cxn modelId="{DB07B954-F01C-43BD-ABF2-2E100E1A667E}" type="presOf" srcId="{C5EDA7B2-A69D-4C97-BC58-25FFA77713D2}" destId="{502B823C-AFA1-4D04-9836-63C4F1B87F30}" srcOrd="0" destOrd="0" presId="urn:microsoft.com/office/officeart/2005/8/layout/cycle4"/>
    <dgm:cxn modelId="{54EC740F-3A5B-4D0B-9A2A-4CB7FBEA80EB}" srcId="{C5EDA7B2-A69D-4C97-BC58-25FFA77713D2}" destId="{E9F987AD-549D-4357-AC08-951D1E772ADF}" srcOrd="0" destOrd="0" parTransId="{C408424D-22B1-4EF4-AC95-EC2C7BFB088C}" sibTransId="{360F3722-0E8C-4DBA-BDA1-F576990284EA}"/>
    <dgm:cxn modelId="{01216052-0130-4AEF-AB52-E67FFCD16562}" type="presOf" srcId="{0ECB0B15-ACE0-4B41-9FDE-746C4F41DFE6}" destId="{44930338-FBA6-4C1F-8C69-D0918D0285D6}" srcOrd="0" destOrd="0" presId="urn:microsoft.com/office/officeart/2005/8/layout/cycle4"/>
    <dgm:cxn modelId="{ADBC96D9-09CB-47BD-B2C9-63A071C1F92B}" srcId="{C5EDA7B2-A69D-4C97-BC58-25FFA77713D2}" destId="{849069C1-DAAF-4CF3-97A4-0229DC6CCA88}" srcOrd="3" destOrd="0" parTransId="{1B3D0EE5-7ABB-4401-B31F-C1CB9A04CDEB}" sibTransId="{858BE653-4219-46D4-97E3-7999714C29FC}"/>
    <dgm:cxn modelId="{DADD9C9F-93EC-4DCC-AD48-D09B0847C658}" type="presOf" srcId="{DF504BD1-F99F-44A3-9A31-DCC55F0F60E4}" destId="{3328EE89-FD8C-4268-B882-7A266AAF5BB1}" srcOrd="0" destOrd="0" presId="urn:microsoft.com/office/officeart/2005/8/layout/cycle4"/>
    <dgm:cxn modelId="{B3E6C2C7-F3E7-4A83-9308-31AF790437E0}" srcId="{C5EDA7B2-A69D-4C97-BC58-25FFA77713D2}" destId="{0ECB0B15-ACE0-4B41-9FDE-746C4F41DFE6}" srcOrd="2" destOrd="0" parTransId="{9FF98BD1-87AE-4B59-AF67-FA0A0D481CC4}" sibTransId="{C534FD66-1F82-4E08-9113-2AC923F425C7}"/>
    <dgm:cxn modelId="{E8930A47-FD55-4C78-B40D-E2892B3D3700}" srcId="{C5EDA7B2-A69D-4C97-BC58-25FFA77713D2}" destId="{DF504BD1-F99F-44A3-9A31-DCC55F0F60E4}" srcOrd="1" destOrd="0" parTransId="{335B11E5-D508-451B-B10A-92BB6D6385C2}" sibTransId="{05BAF551-8D7E-45D6-91C0-061F40484A74}"/>
    <dgm:cxn modelId="{3C9A8616-2780-467A-B6B8-894156AF62E5}" type="presParOf" srcId="{502B823C-AFA1-4D04-9836-63C4F1B87F30}" destId="{8BB80964-E590-4735-94B6-42B85E8E30F4}" srcOrd="0" destOrd="0" presId="urn:microsoft.com/office/officeart/2005/8/layout/cycle4"/>
    <dgm:cxn modelId="{FD580C9E-0A7F-43F1-8075-ABEF8AC54BF3}" type="presParOf" srcId="{8BB80964-E590-4735-94B6-42B85E8E30F4}" destId="{769E9392-55AE-4A9E-8A38-8D41F2A1A0F1}" srcOrd="0" destOrd="0" presId="urn:microsoft.com/office/officeart/2005/8/layout/cycle4"/>
    <dgm:cxn modelId="{00FE3112-F86E-4FA9-A457-E2FC7D9BDCAC}" type="presParOf" srcId="{502B823C-AFA1-4D04-9836-63C4F1B87F30}" destId="{46504D75-9194-452A-A2CD-9161B120335F}" srcOrd="1" destOrd="0" presId="urn:microsoft.com/office/officeart/2005/8/layout/cycle4"/>
    <dgm:cxn modelId="{CBC84A96-F797-4422-ABF3-FADEEB607BC8}" type="presParOf" srcId="{46504D75-9194-452A-A2CD-9161B120335F}" destId="{6CF900CB-CD7A-4D93-A97F-16D61DE70B11}" srcOrd="0" destOrd="0" presId="urn:microsoft.com/office/officeart/2005/8/layout/cycle4"/>
    <dgm:cxn modelId="{4D53A2F6-1698-4766-B281-E7171935B56B}" type="presParOf" srcId="{46504D75-9194-452A-A2CD-9161B120335F}" destId="{3328EE89-FD8C-4268-B882-7A266AAF5BB1}" srcOrd="1" destOrd="0" presId="urn:microsoft.com/office/officeart/2005/8/layout/cycle4"/>
    <dgm:cxn modelId="{A8E21AEB-3F45-46A6-BAF7-733BD896BE22}" type="presParOf" srcId="{46504D75-9194-452A-A2CD-9161B120335F}" destId="{44930338-FBA6-4C1F-8C69-D0918D0285D6}" srcOrd="2" destOrd="0" presId="urn:microsoft.com/office/officeart/2005/8/layout/cycle4"/>
    <dgm:cxn modelId="{D0CF0EA0-BB0F-4B99-8CE0-92D8A383E2B4}" type="presParOf" srcId="{46504D75-9194-452A-A2CD-9161B120335F}" destId="{E1733E7A-4AB7-4A13-BE79-E9233AE4BA3D}" srcOrd="3" destOrd="0" presId="urn:microsoft.com/office/officeart/2005/8/layout/cycle4"/>
    <dgm:cxn modelId="{C7F6C0C8-AF00-4A33-BF76-2481355BAA68}" type="presParOf" srcId="{46504D75-9194-452A-A2CD-9161B120335F}" destId="{399F74A0-9B32-4157-8306-D0965431C8BE}" srcOrd="4" destOrd="0" presId="urn:microsoft.com/office/officeart/2005/8/layout/cycle4"/>
    <dgm:cxn modelId="{DADB2A6E-E8BA-4E8B-BCCD-AA986A71405C}" type="presParOf" srcId="{502B823C-AFA1-4D04-9836-63C4F1B87F30}" destId="{F285FEB5-F5D7-41CB-BDE2-B99914FE8C50}" srcOrd="2" destOrd="0" presId="urn:microsoft.com/office/officeart/2005/8/layout/cycle4"/>
    <dgm:cxn modelId="{4A5CB06A-9405-4CED-8D6B-B7F3C9471DCA}" type="presParOf" srcId="{502B823C-AFA1-4D04-9836-63C4F1B87F30}" destId="{AA259319-D381-47F6-A073-1098289F85C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ACD9B9A-2AE1-4476-A416-4A17DEFF6CAB}" type="doc">
      <dgm:prSet loTypeId="urn:microsoft.com/office/officeart/2005/8/layout/venn1" loCatId="relationship" qsTypeId="urn:microsoft.com/office/officeart/2005/8/quickstyle/simple4" qsCatId="simple" csTypeId="urn:microsoft.com/office/officeart/2005/8/colors/accent2_1" csCatId="accent2"/>
      <dgm:spPr/>
      <dgm:t>
        <a:bodyPr/>
        <a:lstStyle/>
        <a:p>
          <a:endParaRPr lang="es-CR"/>
        </a:p>
      </dgm:t>
    </dgm:pt>
    <dgm:pt modelId="{A67605B6-9208-4489-A9B0-7919915F5DB9}">
      <dgm:prSet custT="1"/>
      <dgm:spPr/>
      <dgm:t>
        <a:bodyPr/>
        <a:lstStyle/>
        <a:p>
          <a:pPr rtl="0"/>
          <a:r>
            <a:rPr lang="es-CR" sz="2400" b="1" dirty="0" smtClean="0">
              <a:solidFill>
                <a:schemeClr val="accent1">
                  <a:lumMod val="50000"/>
                </a:schemeClr>
              </a:solidFill>
            </a:rPr>
            <a:t>FATCA</a:t>
          </a:r>
          <a:endParaRPr lang="es-CR" sz="2400" b="1" dirty="0">
            <a:solidFill>
              <a:schemeClr val="accent1">
                <a:lumMod val="50000"/>
              </a:schemeClr>
            </a:solidFill>
          </a:endParaRPr>
        </a:p>
      </dgm:t>
    </dgm:pt>
    <dgm:pt modelId="{25923C15-3C3E-4C25-9270-CE47F587909E}" type="parTrans" cxnId="{D607FC59-77F1-4D10-B72D-CF393AA7D986}">
      <dgm:prSet/>
      <dgm:spPr/>
      <dgm:t>
        <a:bodyPr/>
        <a:lstStyle/>
        <a:p>
          <a:endParaRPr lang="es-CR" b="0"/>
        </a:p>
      </dgm:t>
    </dgm:pt>
    <dgm:pt modelId="{26D0C043-39BC-4F2A-84A1-6C2ACFDD874D}" type="sibTrans" cxnId="{D607FC59-77F1-4D10-B72D-CF393AA7D986}">
      <dgm:prSet/>
      <dgm:spPr/>
      <dgm:t>
        <a:bodyPr/>
        <a:lstStyle/>
        <a:p>
          <a:endParaRPr lang="es-CR" b="0"/>
        </a:p>
      </dgm:t>
    </dgm:pt>
    <dgm:pt modelId="{8E522819-DBD2-4ABF-8C48-4218268B6118}" type="pres">
      <dgm:prSet presAssocID="{0ACD9B9A-2AE1-4476-A416-4A17DEFF6CAB}" presName="compositeShape" presStyleCnt="0">
        <dgm:presLayoutVars>
          <dgm:chMax val="7"/>
          <dgm:dir/>
          <dgm:resizeHandles val="exact"/>
        </dgm:presLayoutVars>
      </dgm:prSet>
      <dgm:spPr/>
      <dgm:t>
        <a:bodyPr/>
        <a:lstStyle/>
        <a:p>
          <a:endParaRPr lang="es-CR"/>
        </a:p>
      </dgm:t>
    </dgm:pt>
    <dgm:pt modelId="{14C998E3-A472-40C6-8B09-D33C6CF27AF9}" type="pres">
      <dgm:prSet presAssocID="{A67605B6-9208-4489-A9B0-7919915F5DB9}" presName="circ1TxSh" presStyleLbl="vennNode1" presStyleIdx="0" presStyleCnt="1"/>
      <dgm:spPr/>
      <dgm:t>
        <a:bodyPr/>
        <a:lstStyle/>
        <a:p>
          <a:endParaRPr lang="es-CR"/>
        </a:p>
      </dgm:t>
    </dgm:pt>
  </dgm:ptLst>
  <dgm:cxnLst>
    <dgm:cxn modelId="{D607FC59-77F1-4D10-B72D-CF393AA7D986}" srcId="{0ACD9B9A-2AE1-4476-A416-4A17DEFF6CAB}" destId="{A67605B6-9208-4489-A9B0-7919915F5DB9}" srcOrd="0" destOrd="0" parTransId="{25923C15-3C3E-4C25-9270-CE47F587909E}" sibTransId="{26D0C043-39BC-4F2A-84A1-6C2ACFDD874D}"/>
    <dgm:cxn modelId="{7FF57A96-B352-4321-8937-6D255742A829}" type="presOf" srcId="{A67605B6-9208-4489-A9B0-7919915F5DB9}" destId="{14C998E3-A472-40C6-8B09-D33C6CF27AF9}" srcOrd="0" destOrd="0" presId="urn:microsoft.com/office/officeart/2005/8/layout/venn1"/>
    <dgm:cxn modelId="{E2BDB274-8342-40F2-B81E-AA47D75639FD}" type="presOf" srcId="{0ACD9B9A-2AE1-4476-A416-4A17DEFF6CAB}" destId="{8E522819-DBD2-4ABF-8C48-4218268B6118}" srcOrd="0" destOrd="0" presId="urn:microsoft.com/office/officeart/2005/8/layout/venn1"/>
    <dgm:cxn modelId="{27166BCA-1711-40CB-9A82-EB846B9DEC76}" type="presParOf" srcId="{8E522819-DBD2-4ABF-8C48-4218268B6118}" destId="{14C998E3-A472-40C6-8B09-D33C6CF27AF9}" srcOrd="0"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1526BC-9C5D-4D50-BB8D-5050402EFC2A}">
      <dsp:nvSpPr>
        <dsp:cNvPr id="0" name=""/>
        <dsp:cNvSpPr/>
      </dsp:nvSpPr>
      <dsp:spPr>
        <a:xfrm>
          <a:off x="6455" y="213253"/>
          <a:ext cx="1929448" cy="115766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s-CR" sz="2400" kern="1200" dirty="0" smtClean="0"/>
            <a:t>Instituciones Financieras</a:t>
          </a:r>
          <a:endParaRPr lang="es-CR" sz="2400" kern="1200" dirty="0"/>
        </a:p>
      </dsp:txBody>
      <dsp:txXfrm>
        <a:off x="40362" y="247160"/>
        <a:ext cx="1861634" cy="1089855"/>
      </dsp:txXfrm>
    </dsp:sp>
    <dsp:sp modelId="{270E2C2E-B190-4526-B82C-1463C1BE84B4}">
      <dsp:nvSpPr>
        <dsp:cNvPr id="0" name=""/>
        <dsp:cNvSpPr/>
      </dsp:nvSpPr>
      <dsp:spPr>
        <a:xfrm>
          <a:off x="2128849" y="552836"/>
          <a:ext cx="409043" cy="478503"/>
        </a:xfrm>
        <a:prstGeom prst="rightArrow">
          <a:avLst>
            <a:gd name="adj1" fmla="val 60000"/>
            <a:gd name="adj2" fmla="val 5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s-CR" sz="2400" kern="1200"/>
        </a:p>
      </dsp:txBody>
      <dsp:txXfrm>
        <a:off x="2128849" y="648537"/>
        <a:ext cx="286330" cy="287101"/>
      </dsp:txXfrm>
    </dsp:sp>
    <dsp:sp modelId="{C1C1A49F-FC22-48AB-BB5E-CC5CD394DDBD}">
      <dsp:nvSpPr>
        <dsp:cNvPr id="0" name=""/>
        <dsp:cNvSpPr/>
      </dsp:nvSpPr>
      <dsp:spPr>
        <a:xfrm>
          <a:off x="2707683" y="213253"/>
          <a:ext cx="1929448" cy="115766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s-CR" sz="2400" kern="1200" dirty="0" smtClean="0"/>
            <a:t>Ministerio de Hacienda</a:t>
          </a:r>
          <a:endParaRPr lang="es-CR" sz="2400" kern="1200" dirty="0"/>
        </a:p>
      </dsp:txBody>
      <dsp:txXfrm>
        <a:off x="2741590" y="247160"/>
        <a:ext cx="1861634" cy="1089855"/>
      </dsp:txXfrm>
    </dsp:sp>
    <dsp:sp modelId="{2949F00E-807D-4F4E-8CCD-E498379A7056}">
      <dsp:nvSpPr>
        <dsp:cNvPr id="0" name=""/>
        <dsp:cNvSpPr/>
      </dsp:nvSpPr>
      <dsp:spPr>
        <a:xfrm>
          <a:off x="4828421" y="552836"/>
          <a:ext cx="405533" cy="478503"/>
        </a:xfrm>
        <a:prstGeom prst="rightArrow">
          <a:avLst>
            <a:gd name="adj1" fmla="val 60000"/>
            <a:gd name="adj2" fmla="val 5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s-CR" sz="2400" kern="1200"/>
        </a:p>
      </dsp:txBody>
      <dsp:txXfrm>
        <a:off x="4828421" y="648537"/>
        <a:ext cx="283873" cy="287101"/>
      </dsp:txXfrm>
    </dsp:sp>
    <dsp:sp modelId="{2B9179CE-5287-4637-8C80-13B22B0AC2AD}">
      <dsp:nvSpPr>
        <dsp:cNvPr id="0" name=""/>
        <dsp:cNvSpPr/>
      </dsp:nvSpPr>
      <dsp:spPr>
        <a:xfrm>
          <a:off x="5402289" y="213253"/>
          <a:ext cx="1929448" cy="115766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s-CR" sz="2400" kern="1200" dirty="0" smtClean="0"/>
            <a:t>IRS</a:t>
          </a:r>
          <a:endParaRPr lang="es-CR" sz="2400" kern="1200" dirty="0"/>
        </a:p>
      </dsp:txBody>
      <dsp:txXfrm>
        <a:off x="5436196" y="247160"/>
        <a:ext cx="1861634" cy="10898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756DA-6FBA-47B6-A08B-E46F78E83D5B}">
      <dsp:nvSpPr>
        <dsp:cNvPr id="0" name=""/>
        <dsp:cNvSpPr/>
      </dsp:nvSpPr>
      <dsp:spPr>
        <a:xfrm>
          <a:off x="599055" y="767"/>
          <a:ext cx="3574357" cy="2144614"/>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s-CR" sz="2000" kern="1200" dirty="0" smtClean="0"/>
            <a:t>1.  Realizar el proceso de registro FATCA para obtener el GIIN</a:t>
          </a:r>
          <a:endParaRPr lang="es-CR" sz="2000" kern="1200" dirty="0"/>
        </a:p>
      </dsp:txBody>
      <dsp:txXfrm>
        <a:off x="599055" y="767"/>
        <a:ext cx="3574357" cy="2144614"/>
      </dsp:txXfrm>
    </dsp:sp>
    <dsp:sp modelId="{97B6D3E9-4BE3-45CD-A298-635B92E3784D}">
      <dsp:nvSpPr>
        <dsp:cNvPr id="0" name=""/>
        <dsp:cNvSpPr/>
      </dsp:nvSpPr>
      <dsp:spPr>
        <a:xfrm>
          <a:off x="4530849" y="767"/>
          <a:ext cx="3574357" cy="2144614"/>
        </a:xfrm>
        <a:prstGeom prst="rect">
          <a:avLst/>
        </a:prstGeom>
        <a:gradFill rotWithShape="0">
          <a:gsLst>
            <a:gs pos="0">
              <a:schemeClr val="accent1">
                <a:shade val="80000"/>
                <a:hueOff val="125172"/>
                <a:satOff val="-6615"/>
                <a:lumOff val="9829"/>
                <a:alphaOff val="0"/>
                <a:shade val="51000"/>
                <a:satMod val="130000"/>
              </a:schemeClr>
            </a:gs>
            <a:gs pos="80000">
              <a:schemeClr val="accent1">
                <a:shade val="80000"/>
                <a:hueOff val="125172"/>
                <a:satOff val="-6615"/>
                <a:lumOff val="9829"/>
                <a:alphaOff val="0"/>
                <a:shade val="93000"/>
                <a:satMod val="130000"/>
              </a:schemeClr>
            </a:gs>
            <a:gs pos="100000">
              <a:schemeClr val="accent1">
                <a:shade val="80000"/>
                <a:hueOff val="125172"/>
                <a:satOff val="-6615"/>
                <a:lumOff val="982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s-CR" sz="2000" kern="1200" dirty="0" smtClean="0"/>
            <a:t>2.  Identificar cuentas</a:t>
          </a:r>
          <a:endParaRPr lang="es-CR" sz="2000" kern="1200" dirty="0"/>
        </a:p>
      </dsp:txBody>
      <dsp:txXfrm>
        <a:off x="4530849" y="767"/>
        <a:ext cx="3574357" cy="2144614"/>
      </dsp:txXfrm>
    </dsp:sp>
    <dsp:sp modelId="{9BB2AF30-8BEB-4AC6-B73D-F276096A8207}">
      <dsp:nvSpPr>
        <dsp:cNvPr id="0" name=""/>
        <dsp:cNvSpPr/>
      </dsp:nvSpPr>
      <dsp:spPr>
        <a:xfrm>
          <a:off x="599055" y="2502817"/>
          <a:ext cx="3574357" cy="2144614"/>
        </a:xfrm>
        <a:prstGeom prst="rect">
          <a:avLst/>
        </a:prstGeom>
        <a:gradFill rotWithShape="0">
          <a:gsLst>
            <a:gs pos="0">
              <a:schemeClr val="accent1">
                <a:shade val="80000"/>
                <a:hueOff val="250344"/>
                <a:satOff val="-13230"/>
                <a:lumOff val="19659"/>
                <a:alphaOff val="0"/>
                <a:shade val="51000"/>
                <a:satMod val="130000"/>
              </a:schemeClr>
            </a:gs>
            <a:gs pos="80000">
              <a:schemeClr val="accent1">
                <a:shade val="80000"/>
                <a:hueOff val="250344"/>
                <a:satOff val="-13230"/>
                <a:lumOff val="19659"/>
                <a:alphaOff val="0"/>
                <a:shade val="93000"/>
                <a:satMod val="130000"/>
              </a:schemeClr>
            </a:gs>
            <a:gs pos="100000">
              <a:schemeClr val="accent1">
                <a:shade val="80000"/>
                <a:hueOff val="250344"/>
                <a:satOff val="-13230"/>
                <a:lumOff val="1965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s-CR" sz="2000" kern="1200" dirty="0" smtClean="0"/>
            <a:t>3.  </a:t>
          </a:r>
          <a:r>
            <a:rPr lang="en-US" sz="2000" b="1" kern="1200" dirty="0" err="1" smtClean="0">
              <a:solidFill>
                <a:schemeClr val="bg1"/>
              </a:solidFill>
            </a:rPr>
            <a:t>Autorizaciones</a:t>
          </a:r>
          <a:r>
            <a:rPr lang="en-US" sz="2000" b="1" kern="1200" dirty="0" smtClean="0">
              <a:solidFill>
                <a:schemeClr val="bg1"/>
              </a:solidFill>
            </a:rPr>
            <a:t> FATCA, Art. 615 del </a:t>
          </a:r>
          <a:r>
            <a:rPr lang="en-US" sz="2000" b="1" kern="1200" dirty="0" err="1" smtClean="0">
              <a:solidFill>
                <a:schemeClr val="bg1"/>
              </a:solidFill>
            </a:rPr>
            <a:t>Código</a:t>
          </a:r>
          <a:r>
            <a:rPr lang="en-US" sz="2000" b="1" kern="1200" dirty="0" smtClean="0">
              <a:solidFill>
                <a:schemeClr val="bg1"/>
              </a:solidFill>
            </a:rPr>
            <a:t> de </a:t>
          </a:r>
          <a:r>
            <a:rPr lang="en-US" sz="2000" b="1" kern="1200" dirty="0" err="1" smtClean="0">
              <a:solidFill>
                <a:schemeClr val="bg1"/>
              </a:solidFill>
            </a:rPr>
            <a:t>Comercio</a:t>
          </a:r>
          <a:r>
            <a:rPr lang="en-US" sz="2000" b="1" kern="1200" dirty="0" smtClean="0">
              <a:solidFill>
                <a:schemeClr val="bg1"/>
              </a:solidFill>
            </a:rPr>
            <a:t> y Ley de </a:t>
          </a:r>
          <a:r>
            <a:rPr lang="en-US" sz="2000" b="1" kern="1200" dirty="0" err="1" smtClean="0">
              <a:solidFill>
                <a:schemeClr val="bg1"/>
              </a:solidFill>
            </a:rPr>
            <a:t>Protección</a:t>
          </a:r>
          <a:r>
            <a:rPr lang="en-US" sz="2000" b="1" kern="1200" dirty="0" smtClean="0">
              <a:solidFill>
                <a:schemeClr val="bg1"/>
              </a:solidFill>
            </a:rPr>
            <a:t> de la Persona </a:t>
          </a:r>
          <a:r>
            <a:rPr lang="en-US" sz="2000" b="1" kern="1200" dirty="0" err="1" smtClean="0">
              <a:solidFill>
                <a:schemeClr val="bg1"/>
              </a:solidFill>
            </a:rPr>
            <a:t>frente</a:t>
          </a:r>
          <a:r>
            <a:rPr lang="en-US" sz="2000" b="1" kern="1200" dirty="0" smtClean="0">
              <a:solidFill>
                <a:schemeClr val="bg1"/>
              </a:solidFill>
            </a:rPr>
            <a:t> al </a:t>
          </a:r>
          <a:r>
            <a:rPr lang="en-US" sz="2000" b="1" kern="1200" dirty="0" err="1" smtClean="0">
              <a:solidFill>
                <a:schemeClr val="bg1"/>
              </a:solidFill>
            </a:rPr>
            <a:t>tratamiento</a:t>
          </a:r>
          <a:r>
            <a:rPr lang="en-US" sz="2000" b="1" kern="1200" dirty="0" smtClean="0">
              <a:solidFill>
                <a:schemeClr val="bg1"/>
              </a:solidFill>
            </a:rPr>
            <a:t> de </a:t>
          </a:r>
          <a:r>
            <a:rPr lang="en-US" sz="2000" b="1" kern="1200" dirty="0" err="1" smtClean="0">
              <a:solidFill>
                <a:schemeClr val="bg1"/>
              </a:solidFill>
            </a:rPr>
            <a:t>sus</a:t>
          </a:r>
          <a:r>
            <a:rPr lang="en-US" sz="2000" b="1" kern="1200" dirty="0" smtClean="0">
              <a:solidFill>
                <a:schemeClr val="bg1"/>
              </a:solidFill>
            </a:rPr>
            <a:t> </a:t>
          </a:r>
          <a:r>
            <a:rPr lang="en-US" sz="2000" b="1" kern="1200" dirty="0" err="1" smtClean="0">
              <a:solidFill>
                <a:schemeClr val="bg1"/>
              </a:solidFill>
            </a:rPr>
            <a:t>datos</a:t>
          </a:r>
          <a:r>
            <a:rPr lang="en-US" sz="2000" b="1" kern="1200" dirty="0" smtClean="0">
              <a:solidFill>
                <a:schemeClr val="bg1"/>
              </a:solidFill>
            </a:rPr>
            <a:t> </a:t>
          </a:r>
          <a:r>
            <a:rPr lang="en-US" sz="2000" b="1" kern="1200" dirty="0" err="1" smtClean="0">
              <a:solidFill>
                <a:schemeClr val="bg1"/>
              </a:solidFill>
            </a:rPr>
            <a:t>personales</a:t>
          </a:r>
          <a:r>
            <a:rPr lang="en-US" sz="2000" b="1" kern="1200" dirty="0" smtClean="0">
              <a:solidFill>
                <a:schemeClr val="bg1"/>
              </a:solidFill>
            </a:rPr>
            <a:t>, Ley No. 8968</a:t>
          </a:r>
          <a:endParaRPr lang="es-CR" sz="2000" kern="1200" dirty="0"/>
        </a:p>
      </dsp:txBody>
      <dsp:txXfrm>
        <a:off x="599055" y="2502817"/>
        <a:ext cx="3574357" cy="2144614"/>
      </dsp:txXfrm>
    </dsp:sp>
    <dsp:sp modelId="{C7FD28D7-4D82-41D5-9262-9F12647A9197}">
      <dsp:nvSpPr>
        <dsp:cNvPr id="0" name=""/>
        <dsp:cNvSpPr/>
      </dsp:nvSpPr>
      <dsp:spPr>
        <a:xfrm>
          <a:off x="4530849" y="2502817"/>
          <a:ext cx="3574357" cy="2144614"/>
        </a:xfrm>
        <a:prstGeom prst="rect">
          <a:avLst/>
        </a:prstGeom>
        <a:gradFill rotWithShape="0">
          <a:gsLst>
            <a:gs pos="0">
              <a:schemeClr val="accent1">
                <a:shade val="80000"/>
                <a:hueOff val="375515"/>
                <a:satOff val="-19845"/>
                <a:lumOff val="29488"/>
                <a:alphaOff val="0"/>
                <a:shade val="51000"/>
                <a:satMod val="130000"/>
              </a:schemeClr>
            </a:gs>
            <a:gs pos="80000">
              <a:schemeClr val="accent1">
                <a:shade val="80000"/>
                <a:hueOff val="375515"/>
                <a:satOff val="-19845"/>
                <a:lumOff val="29488"/>
                <a:alphaOff val="0"/>
                <a:shade val="93000"/>
                <a:satMod val="130000"/>
              </a:schemeClr>
            </a:gs>
            <a:gs pos="100000">
              <a:schemeClr val="accent1">
                <a:shade val="80000"/>
                <a:hueOff val="375515"/>
                <a:satOff val="-19845"/>
                <a:lumOff val="2948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s-CR" sz="2000" kern="1200" dirty="0" smtClean="0"/>
            <a:t>4.  Forma de envío del reporte FATCA</a:t>
          </a:r>
          <a:endParaRPr lang="es-CR" sz="2000" kern="1200" dirty="0"/>
        </a:p>
      </dsp:txBody>
      <dsp:txXfrm>
        <a:off x="4530849" y="2502817"/>
        <a:ext cx="3574357" cy="214461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AA7DE-2B97-42A5-B95E-2DC3ECF86D23}">
      <dsp:nvSpPr>
        <dsp:cNvPr id="0" name=""/>
        <dsp:cNvSpPr/>
      </dsp:nvSpPr>
      <dsp:spPr>
        <a:xfrm>
          <a:off x="0" y="93187"/>
          <a:ext cx="7772400" cy="136890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b="1" kern="1200" dirty="0" err="1" smtClean="0">
              <a:solidFill>
                <a:schemeClr val="bg1"/>
              </a:solidFill>
            </a:rPr>
            <a:t>Autorizaciones</a:t>
          </a:r>
          <a:r>
            <a:rPr lang="en-US" sz="2600" b="1" kern="1200" dirty="0" smtClean="0">
              <a:solidFill>
                <a:schemeClr val="bg1"/>
              </a:solidFill>
            </a:rPr>
            <a:t> FATCA, Art. 615 del </a:t>
          </a:r>
          <a:r>
            <a:rPr lang="en-US" sz="2600" b="1" kern="1200" dirty="0" err="1" smtClean="0">
              <a:solidFill>
                <a:schemeClr val="bg1"/>
              </a:solidFill>
            </a:rPr>
            <a:t>Código</a:t>
          </a:r>
          <a:r>
            <a:rPr lang="en-US" sz="2600" b="1" kern="1200" dirty="0" smtClean="0">
              <a:solidFill>
                <a:schemeClr val="bg1"/>
              </a:solidFill>
            </a:rPr>
            <a:t> de </a:t>
          </a:r>
          <a:r>
            <a:rPr lang="en-US" sz="2600" b="1" kern="1200" dirty="0" err="1" smtClean="0">
              <a:solidFill>
                <a:schemeClr val="bg1"/>
              </a:solidFill>
            </a:rPr>
            <a:t>Comercio</a:t>
          </a:r>
          <a:r>
            <a:rPr lang="en-US" sz="2600" b="1" kern="1200" dirty="0" smtClean="0">
              <a:solidFill>
                <a:schemeClr val="bg1"/>
              </a:solidFill>
            </a:rPr>
            <a:t> y Ley de </a:t>
          </a:r>
          <a:r>
            <a:rPr lang="en-US" sz="2600" b="1" kern="1200" dirty="0" err="1" smtClean="0">
              <a:solidFill>
                <a:schemeClr val="bg1"/>
              </a:solidFill>
            </a:rPr>
            <a:t>Protección</a:t>
          </a:r>
          <a:r>
            <a:rPr lang="en-US" sz="2600" b="1" kern="1200" dirty="0" smtClean="0">
              <a:solidFill>
                <a:schemeClr val="bg1"/>
              </a:solidFill>
            </a:rPr>
            <a:t> de la Persona </a:t>
          </a:r>
          <a:r>
            <a:rPr lang="en-US" sz="2600" b="1" kern="1200" dirty="0" err="1" smtClean="0">
              <a:solidFill>
                <a:schemeClr val="bg1"/>
              </a:solidFill>
            </a:rPr>
            <a:t>frente</a:t>
          </a:r>
          <a:r>
            <a:rPr lang="en-US" sz="2600" b="1" kern="1200" dirty="0" smtClean="0">
              <a:solidFill>
                <a:schemeClr val="bg1"/>
              </a:solidFill>
            </a:rPr>
            <a:t> al </a:t>
          </a:r>
          <a:r>
            <a:rPr lang="en-US" sz="2600" b="1" kern="1200" dirty="0" err="1" smtClean="0">
              <a:solidFill>
                <a:schemeClr val="bg1"/>
              </a:solidFill>
            </a:rPr>
            <a:t>tratamiento</a:t>
          </a:r>
          <a:r>
            <a:rPr lang="en-US" sz="2600" b="1" kern="1200" dirty="0" smtClean="0">
              <a:solidFill>
                <a:schemeClr val="bg1"/>
              </a:solidFill>
            </a:rPr>
            <a:t> de </a:t>
          </a:r>
          <a:r>
            <a:rPr lang="en-US" sz="2600" b="1" kern="1200" dirty="0" err="1" smtClean="0">
              <a:solidFill>
                <a:schemeClr val="bg1"/>
              </a:solidFill>
            </a:rPr>
            <a:t>sus</a:t>
          </a:r>
          <a:r>
            <a:rPr lang="en-US" sz="2600" b="1" kern="1200" dirty="0" smtClean="0">
              <a:solidFill>
                <a:schemeClr val="bg1"/>
              </a:solidFill>
            </a:rPr>
            <a:t> </a:t>
          </a:r>
          <a:r>
            <a:rPr lang="en-US" sz="2600" b="1" kern="1200" dirty="0" err="1" smtClean="0">
              <a:solidFill>
                <a:schemeClr val="bg1"/>
              </a:solidFill>
            </a:rPr>
            <a:t>datos</a:t>
          </a:r>
          <a:r>
            <a:rPr lang="en-US" sz="2600" b="1" kern="1200" dirty="0" smtClean="0">
              <a:solidFill>
                <a:schemeClr val="bg1"/>
              </a:solidFill>
            </a:rPr>
            <a:t> </a:t>
          </a:r>
          <a:r>
            <a:rPr lang="en-US" sz="2600" b="1" kern="1200" dirty="0" err="1" smtClean="0">
              <a:solidFill>
                <a:schemeClr val="bg1"/>
              </a:solidFill>
            </a:rPr>
            <a:t>personales</a:t>
          </a:r>
          <a:r>
            <a:rPr lang="en-US" sz="2600" b="1" kern="1200" dirty="0" smtClean="0">
              <a:solidFill>
                <a:schemeClr val="bg1"/>
              </a:solidFill>
            </a:rPr>
            <a:t>, Ley No. 8968</a:t>
          </a:r>
          <a:endParaRPr lang="es-CR" sz="2600" kern="1200" dirty="0">
            <a:solidFill>
              <a:schemeClr val="bg1"/>
            </a:solidFill>
          </a:endParaRPr>
        </a:p>
      </dsp:txBody>
      <dsp:txXfrm>
        <a:off x="66824" y="160011"/>
        <a:ext cx="7638752" cy="123525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4B0C5A-313C-4E57-82AE-8F965A4C8950}">
      <dsp:nvSpPr>
        <dsp:cNvPr id="0" name=""/>
        <dsp:cNvSpPr/>
      </dsp:nvSpPr>
      <dsp:spPr>
        <a:xfrm>
          <a:off x="0" y="47"/>
          <a:ext cx="8704263" cy="6563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s-CR" sz="2800" kern="1200" dirty="0" smtClean="0"/>
            <a:t>Responsable de negocio</a:t>
          </a:r>
          <a:endParaRPr lang="es-CR" sz="2800" kern="1200" dirty="0"/>
        </a:p>
      </dsp:txBody>
      <dsp:txXfrm>
        <a:off x="32041" y="32088"/>
        <a:ext cx="8640181" cy="592288"/>
      </dsp:txXfrm>
    </dsp:sp>
    <dsp:sp modelId="{9A3B68E9-2F85-4EC8-BE7C-C318C1A3486A}">
      <dsp:nvSpPr>
        <dsp:cNvPr id="0" name=""/>
        <dsp:cNvSpPr/>
      </dsp:nvSpPr>
      <dsp:spPr>
        <a:xfrm>
          <a:off x="0" y="656417"/>
          <a:ext cx="8704263" cy="1468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36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s-CR" sz="2000" kern="1200" dirty="0" smtClean="0">
              <a:solidFill>
                <a:srgbClr val="000066"/>
              </a:solidFill>
              <a:latin typeface="Franklin Gothic Book" pitchFamily="34" charset="0"/>
            </a:rPr>
            <a:t>Asistir a las reuniones </a:t>
          </a:r>
          <a:endParaRPr lang="es-CR" sz="2000" kern="1200" dirty="0">
            <a:solidFill>
              <a:srgbClr val="000066"/>
            </a:solidFill>
            <a:latin typeface="Franklin Gothic Book" pitchFamily="34" charset="0"/>
          </a:endParaRPr>
        </a:p>
        <a:p>
          <a:pPr marL="228600" lvl="1" indent="-228600" algn="l" defTabSz="889000" rtl="0">
            <a:lnSpc>
              <a:spcPct val="90000"/>
            </a:lnSpc>
            <a:spcBef>
              <a:spcPct val="0"/>
            </a:spcBef>
            <a:spcAft>
              <a:spcPct val="20000"/>
            </a:spcAft>
            <a:buChar char="••"/>
          </a:pPr>
          <a:r>
            <a:rPr lang="es-CR" sz="2000" kern="1200" dirty="0" smtClean="0">
              <a:solidFill>
                <a:srgbClr val="000066"/>
              </a:solidFill>
              <a:latin typeface="Franklin Gothic Book" pitchFamily="34" charset="0"/>
            </a:rPr>
            <a:t>Dar seguimiento y asegurar el éxito de las diferentes actividades planificadas a lo largo del proyecto para que su entidad cumpla con las obligaciones del FATCA.</a:t>
          </a:r>
          <a:endParaRPr lang="es-CR" sz="2000" kern="1200" dirty="0">
            <a:solidFill>
              <a:srgbClr val="000066"/>
            </a:solidFill>
            <a:latin typeface="Franklin Gothic Book" pitchFamily="34" charset="0"/>
          </a:endParaRPr>
        </a:p>
        <a:p>
          <a:pPr marL="228600" lvl="1" indent="-228600" algn="l" defTabSz="889000" rtl="0">
            <a:lnSpc>
              <a:spcPct val="90000"/>
            </a:lnSpc>
            <a:spcBef>
              <a:spcPct val="0"/>
            </a:spcBef>
            <a:spcAft>
              <a:spcPct val="20000"/>
            </a:spcAft>
            <a:buChar char="••"/>
          </a:pPr>
          <a:endParaRPr lang="es-CR" sz="2000" kern="1200" dirty="0">
            <a:solidFill>
              <a:srgbClr val="000066"/>
            </a:solidFill>
            <a:latin typeface="Franklin Gothic Book" pitchFamily="34" charset="0"/>
          </a:endParaRPr>
        </a:p>
      </dsp:txBody>
      <dsp:txXfrm>
        <a:off x="0" y="656417"/>
        <a:ext cx="8704263" cy="1468665"/>
      </dsp:txXfrm>
    </dsp:sp>
    <dsp:sp modelId="{C7E51833-1F8B-43B0-B772-6B0BEC47938F}">
      <dsp:nvSpPr>
        <dsp:cNvPr id="0" name=""/>
        <dsp:cNvSpPr/>
      </dsp:nvSpPr>
      <dsp:spPr>
        <a:xfrm>
          <a:off x="0" y="2125082"/>
          <a:ext cx="8704263" cy="6563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s-CR" sz="2800" kern="1200" dirty="0" smtClean="0"/>
            <a:t>Responsable informático</a:t>
          </a:r>
          <a:endParaRPr lang="es-CR" sz="2800" kern="1200" dirty="0"/>
        </a:p>
      </dsp:txBody>
      <dsp:txXfrm>
        <a:off x="32041" y="2157123"/>
        <a:ext cx="8640181" cy="592288"/>
      </dsp:txXfrm>
    </dsp:sp>
    <dsp:sp modelId="{3DB23035-FFBD-406D-851F-8AB0246D7F90}">
      <dsp:nvSpPr>
        <dsp:cNvPr id="0" name=""/>
        <dsp:cNvSpPr/>
      </dsp:nvSpPr>
      <dsp:spPr>
        <a:xfrm>
          <a:off x="0" y="2781452"/>
          <a:ext cx="8704263" cy="1161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36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s-CR" sz="2000" kern="1200" dirty="0" smtClean="0">
              <a:solidFill>
                <a:srgbClr val="000066"/>
              </a:solidFill>
              <a:latin typeface="Franklin Gothic Book" pitchFamily="34" charset="0"/>
            </a:rPr>
            <a:t>Asistir a las reuniones </a:t>
          </a:r>
          <a:endParaRPr lang="es-CR" sz="2000" kern="1200" dirty="0">
            <a:solidFill>
              <a:srgbClr val="000066"/>
            </a:solidFill>
            <a:latin typeface="Franklin Gothic Book" pitchFamily="34" charset="0"/>
          </a:endParaRPr>
        </a:p>
        <a:p>
          <a:pPr marL="228600" lvl="1" indent="-228600" algn="l" defTabSz="889000" rtl="0">
            <a:lnSpc>
              <a:spcPct val="90000"/>
            </a:lnSpc>
            <a:spcBef>
              <a:spcPct val="0"/>
            </a:spcBef>
            <a:spcAft>
              <a:spcPct val="20000"/>
            </a:spcAft>
            <a:buChar char="••"/>
          </a:pPr>
          <a:r>
            <a:rPr lang="es-CR" sz="2000" kern="1200" dirty="0" smtClean="0">
              <a:solidFill>
                <a:srgbClr val="000066"/>
              </a:solidFill>
              <a:latin typeface="Franklin Gothic Book" pitchFamily="34" charset="0"/>
            </a:rPr>
            <a:t>Debe coordinar al interior de su entidad el desarrollo de una solución tecnológica a través del análisis de los requerimientos de  información, comunicación y envío del reporte FATCA.</a:t>
          </a:r>
          <a:endParaRPr lang="es-CR" sz="2000" kern="1200" dirty="0">
            <a:solidFill>
              <a:srgbClr val="000066"/>
            </a:solidFill>
            <a:latin typeface="Franklin Gothic Book" pitchFamily="34" charset="0"/>
          </a:endParaRPr>
        </a:p>
      </dsp:txBody>
      <dsp:txXfrm>
        <a:off x="0" y="2781452"/>
        <a:ext cx="8704263" cy="11612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900CB-CD7A-4D93-A97F-16D61DE70B11}">
      <dsp:nvSpPr>
        <dsp:cNvPr id="0" name=""/>
        <dsp:cNvSpPr/>
      </dsp:nvSpPr>
      <dsp:spPr>
        <a:xfrm>
          <a:off x="2292978" y="264947"/>
          <a:ext cx="2012670" cy="2012670"/>
        </a:xfrm>
        <a:prstGeom prst="pieWedg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R" sz="1600" kern="1200" dirty="0" smtClean="0"/>
            <a:t>Institución de custodia</a:t>
          </a:r>
          <a:endParaRPr lang="es-CR" sz="1600" kern="1200" dirty="0"/>
        </a:p>
      </dsp:txBody>
      <dsp:txXfrm>
        <a:off x="2882475" y="854444"/>
        <a:ext cx="1423173" cy="1423173"/>
      </dsp:txXfrm>
    </dsp:sp>
    <dsp:sp modelId="{3328EE89-FD8C-4268-B882-7A266AAF5BB1}">
      <dsp:nvSpPr>
        <dsp:cNvPr id="0" name=""/>
        <dsp:cNvSpPr/>
      </dsp:nvSpPr>
      <dsp:spPr>
        <a:xfrm rot="5400000">
          <a:off x="4398613" y="264947"/>
          <a:ext cx="2012670" cy="2012670"/>
        </a:xfrm>
        <a:prstGeom prst="pieWedge">
          <a:avLst/>
        </a:prstGeom>
        <a:gradFill rotWithShape="0">
          <a:gsLst>
            <a:gs pos="0">
              <a:schemeClr val="accent2">
                <a:hueOff val="-348063"/>
                <a:satOff val="-2443"/>
                <a:lumOff val="-3268"/>
                <a:alphaOff val="0"/>
                <a:shade val="51000"/>
                <a:satMod val="130000"/>
              </a:schemeClr>
            </a:gs>
            <a:gs pos="80000">
              <a:schemeClr val="accent2">
                <a:hueOff val="-348063"/>
                <a:satOff val="-2443"/>
                <a:lumOff val="-3268"/>
                <a:alphaOff val="0"/>
                <a:shade val="93000"/>
                <a:satMod val="130000"/>
              </a:schemeClr>
            </a:gs>
            <a:gs pos="100000">
              <a:schemeClr val="accent2">
                <a:hueOff val="-348063"/>
                <a:satOff val="-2443"/>
                <a:lumOff val="-326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R" sz="1600" kern="1200" dirty="0" smtClean="0"/>
            <a:t>Institución de depósitos</a:t>
          </a:r>
          <a:endParaRPr lang="es-CR" sz="1600" kern="1200" dirty="0"/>
        </a:p>
      </dsp:txBody>
      <dsp:txXfrm rot="-5400000">
        <a:off x="4398613" y="854444"/>
        <a:ext cx="1423173" cy="1423173"/>
      </dsp:txXfrm>
    </dsp:sp>
    <dsp:sp modelId="{44930338-FBA6-4C1F-8C69-D0918D0285D6}">
      <dsp:nvSpPr>
        <dsp:cNvPr id="0" name=""/>
        <dsp:cNvSpPr/>
      </dsp:nvSpPr>
      <dsp:spPr>
        <a:xfrm rot="10800000">
          <a:off x="4398613" y="2370582"/>
          <a:ext cx="2012670" cy="2012670"/>
        </a:xfrm>
        <a:prstGeom prst="pieWedge">
          <a:avLst/>
        </a:prstGeom>
        <a:gradFill rotWithShape="0">
          <a:gsLst>
            <a:gs pos="0">
              <a:schemeClr val="accent2">
                <a:hueOff val="-696126"/>
                <a:satOff val="-4886"/>
                <a:lumOff val="-6536"/>
                <a:alphaOff val="0"/>
                <a:shade val="51000"/>
                <a:satMod val="130000"/>
              </a:schemeClr>
            </a:gs>
            <a:gs pos="80000">
              <a:schemeClr val="accent2">
                <a:hueOff val="-696126"/>
                <a:satOff val="-4886"/>
                <a:lumOff val="-6536"/>
                <a:alphaOff val="0"/>
                <a:shade val="93000"/>
                <a:satMod val="130000"/>
              </a:schemeClr>
            </a:gs>
            <a:gs pos="100000">
              <a:schemeClr val="accent2">
                <a:hueOff val="-696126"/>
                <a:satOff val="-4886"/>
                <a:lumOff val="-653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R" sz="1600" kern="1200" dirty="0" smtClean="0"/>
            <a:t>Entidad de inversión</a:t>
          </a:r>
          <a:endParaRPr lang="es-CR" sz="1600" kern="1200" dirty="0"/>
        </a:p>
      </dsp:txBody>
      <dsp:txXfrm rot="10800000">
        <a:off x="4398613" y="2370582"/>
        <a:ext cx="1423173" cy="1423173"/>
      </dsp:txXfrm>
    </dsp:sp>
    <dsp:sp modelId="{E1733E7A-4AB7-4A13-BE79-E9233AE4BA3D}">
      <dsp:nvSpPr>
        <dsp:cNvPr id="0" name=""/>
        <dsp:cNvSpPr/>
      </dsp:nvSpPr>
      <dsp:spPr>
        <a:xfrm rot="16200000">
          <a:off x="2292978" y="2370582"/>
          <a:ext cx="2012670" cy="2012670"/>
        </a:xfrm>
        <a:prstGeom prst="pieWedge">
          <a:avLst/>
        </a:prstGeom>
        <a:gradFill rotWithShape="0">
          <a:gsLst>
            <a:gs pos="0">
              <a:schemeClr val="accent2">
                <a:hueOff val="-1044188"/>
                <a:satOff val="-7329"/>
                <a:lumOff val="-9804"/>
                <a:alphaOff val="0"/>
                <a:shade val="51000"/>
                <a:satMod val="130000"/>
              </a:schemeClr>
            </a:gs>
            <a:gs pos="80000">
              <a:schemeClr val="accent2">
                <a:hueOff val="-1044188"/>
                <a:satOff val="-7329"/>
                <a:lumOff val="-9804"/>
                <a:alphaOff val="0"/>
                <a:shade val="93000"/>
                <a:satMod val="130000"/>
              </a:schemeClr>
            </a:gs>
            <a:gs pos="100000">
              <a:schemeClr val="accent2">
                <a:hueOff val="-1044188"/>
                <a:satOff val="-7329"/>
                <a:lumOff val="-980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es-CR" sz="1600" kern="1200" dirty="0" smtClean="0"/>
            <a:t>Compañía de seguros específica</a:t>
          </a:r>
          <a:endParaRPr lang="es-CR" sz="1600" kern="1200" dirty="0"/>
        </a:p>
      </dsp:txBody>
      <dsp:txXfrm rot="5400000">
        <a:off x="2882475" y="2370582"/>
        <a:ext cx="1423173" cy="1423173"/>
      </dsp:txXfrm>
    </dsp:sp>
    <dsp:sp modelId="{F285FEB5-F5D7-41CB-BDE2-B99914FE8C50}">
      <dsp:nvSpPr>
        <dsp:cNvPr id="0" name=""/>
        <dsp:cNvSpPr/>
      </dsp:nvSpPr>
      <dsp:spPr>
        <a:xfrm>
          <a:off x="4004678" y="1905762"/>
          <a:ext cx="694905" cy="604266"/>
        </a:xfrm>
        <a:prstGeom prst="circular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AA259319-D381-47F6-A073-1098289F85C2}">
      <dsp:nvSpPr>
        <dsp:cNvPr id="0" name=""/>
        <dsp:cNvSpPr/>
      </dsp:nvSpPr>
      <dsp:spPr>
        <a:xfrm rot="10800000">
          <a:off x="4004678" y="2138172"/>
          <a:ext cx="694905" cy="604266"/>
        </a:xfrm>
        <a:prstGeom prst="circular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C998E3-A472-40C6-8B09-D33C6CF27AF9}">
      <dsp:nvSpPr>
        <dsp:cNvPr id="0" name=""/>
        <dsp:cNvSpPr/>
      </dsp:nvSpPr>
      <dsp:spPr>
        <a:xfrm>
          <a:off x="0" y="0"/>
          <a:ext cx="1152128" cy="1152128"/>
        </a:xfrm>
        <a:prstGeom prst="ellipse">
          <a:avLst/>
        </a:prstGeom>
        <a:gradFill rotWithShape="0">
          <a:gsLst>
            <a:gs pos="0">
              <a:schemeClr val="lt1">
                <a:alpha val="50000"/>
                <a:hueOff val="0"/>
                <a:satOff val="0"/>
                <a:lumOff val="0"/>
                <a:alphaOff val="0"/>
                <a:shade val="51000"/>
                <a:satMod val="130000"/>
              </a:schemeClr>
            </a:gs>
            <a:gs pos="80000">
              <a:schemeClr val="lt1">
                <a:alpha val="50000"/>
                <a:hueOff val="0"/>
                <a:satOff val="0"/>
                <a:lumOff val="0"/>
                <a:alphaOff val="0"/>
                <a:shade val="93000"/>
                <a:satMod val="130000"/>
              </a:schemeClr>
            </a:gs>
            <a:gs pos="100000">
              <a:schemeClr val="l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es-CR" sz="2400" b="1" kern="1200" dirty="0" smtClean="0">
              <a:solidFill>
                <a:schemeClr val="accent1">
                  <a:lumMod val="50000"/>
                </a:schemeClr>
              </a:solidFill>
            </a:rPr>
            <a:t>FATCA</a:t>
          </a:r>
          <a:endParaRPr lang="es-CR" sz="2400" b="1" kern="1200" dirty="0">
            <a:solidFill>
              <a:schemeClr val="accent1">
                <a:lumMod val="50000"/>
              </a:schemeClr>
            </a:solidFill>
          </a:endParaRPr>
        </a:p>
      </dsp:txBody>
      <dsp:txXfrm>
        <a:off x="168725" y="168725"/>
        <a:ext cx="814678" cy="8146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9.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3.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33B761-3C3A-441C-8FFF-1609B5B38B45}" type="datetimeFigureOut">
              <a:rPr lang="es-CR" smtClean="0"/>
              <a:t>02/12/2014</a:t>
            </a:fld>
            <a:endParaRPr lang="es-C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975E86-5FAB-4D53-9EA1-86D3DD91E3FA}" type="slidenum">
              <a:rPr lang="es-CR" smtClean="0"/>
              <a:t>‹Nº›</a:t>
            </a:fld>
            <a:endParaRPr lang="es-CR"/>
          </a:p>
        </p:txBody>
      </p:sp>
    </p:spTree>
    <p:extLst>
      <p:ext uri="{BB962C8B-B14F-4D97-AF65-F5344CB8AC3E}">
        <p14:creationId xmlns:p14="http://schemas.microsoft.com/office/powerpoint/2010/main" val="206073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R" dirty="0"/>
          </a:p>
        </p:txBody>
      </p:sp>
      <p:sp>
        <p:nvSpPr>
          <p:cNvPr id="4" name="3 Marcador de número de diapositiva"/>
          <p:cNvSpPr>
            <a:spLocks noGrp="1"/>
          </p:cNvSpPr>
          <p:nvPr>
            <p:ph type="sldNum" sz="quarter" idx="10"/>
          </p:nvPr>
        </p:nvSpPr>
        <p:spPr/>
        <p:txBody>
          <a:bodyPr/>
          <a:lstStyle/>
          <a:p>
            <a:fld id="{E3975E86-5FAB-4D53-9EA1-86D3DD91E3FA}" type="slidenum">
              <a:rPr lang="es-CR" smtClean="0"/>
              <a:t>18</a:t>
            </a:fld>
            <a:endParaRPr lang="es-CR"/>
          </a:p>
        </p:txBody>
      </p:sp>
    </p:spTree>
    <p:extLst>
      <p:ext uri="{BB962C8B-B14F-4D97-AF65-F5344CB8AC3E}">
        <p14:creationId xmlns:p14="http://schemas.microsoft.com/office/powerpoint/2010/main" val="3803359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R" dirty="0"/>
          </a:p>
        </p:txBody>
      </p:sp>
      <p:sp>
        <p:nvSpPr>
          <p:cNvPr id="4" name="3 Marcador de número de diapositiva"/>
          <p:cNvSpPr>
            <a:spLocks noGrp="1"/>
          </p:cNvSpPr>
          <p:nvPr>
            <p:ph type="sldNum" sz="quarter" idx="10"/>
          </p:nvPr>
        </p:nvSpPr>
        <p:spPr/>
        <p:txBody>
          <a:bodyPr/>
          <a:lstStyle/>
          <a:p>
            <a:fld id="{E3975E86-5FAB-4D53-9EA1-86D3DD91E3FA}" type="slidenum">
              <a:rPr lang="es-CR" smtClean="0"/>
              <a:t>39</a:t>
            </a:fld>
            <a:endParaRPr lang="es-CR"/>
          </a:p>
        </p:txBody>
      </p:sp>
    </p:spTree>
    <p:extLst>
      <p:ext uri="{BB962C8B-B14F-4D97-AF65-F5344CB8AC3E}">
        <p14:creationId xmlns:p14="http://schemas.microsoft.com/office/powerpoint/2010/main" val="377314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990600" y="1676400"/>
            <a:ext cx="7772400" cy="1462088"/>
          </a:xfrm>
        </p:spPr>
        <p:txBody>
          <a:bodyPr/>
          <a:lstStyle>
            <a:lvl1pPr>
              <a:defRPr/>
            </a:lvl1pPr>
          </a:lstStyle>
          <a:p>
            <a:r>
              <a:rPr lang="en-US" smtClean="0"/>
              <a:t>Click to edit Master title style</a:t>
            </a:r>
            <a:endParaRPr lang="en-US"/>
          </a:p>
        </p:txBody>
      </p:sp>
      <p:sp>
        <p:nvSpPr>
          <p:cNvPr id="5124"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Tree>
    <p:extLst>
      <p:ext uri="{BB962C8B-B14F-4D97-AF65-F5344CB8AC3E}">
        <p14:creationId xmlns:p14="http://schemas.microsoft.com/office/powerpoint/2010/main" val="42826359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706438" y="404664"/>
            <a:ext cx="7793037" cy="647700"/>
          </a:xfrm>
        </p:spPr>
        <p:txBody>
          <a:bodyPr/>
          <a:lstStyle/>
          <a:p>
            <a:r>
              <a:rPr lang="en-US" smtClean="0"/>
              <a:t>Click to edit Master title style</a:t>
            </a:r>
            <a:endParaRPr lang="es-ES" dirty="0"/>
          </a:p>
        </p:txBody>
      </p:sp>
      <p:sp>
        <p:nvSpPr>
          <p:cNvPr id="3" name="2 Marcador de contenido"/>
          <p:cNvSpPr>
            <a:spLocks noGrp="1"/>
          </p:cNvSpPr>
          <p:nvPr>
            <p:ph idx="1"/>
          </p:nvPr>
        </p:nvSpPr>
        <p:spPr>
          <a:xfrm>
            <a:off x="250825" y="1214422"/>
            <a:ext cx="8704263"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dirty="0"/>
          </a:p>
        </p:txBody>
      </p:sp>
      <p:pic>
        <p:nvPicPr>
          <p:cNvPr id="5" name="4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extLst>
      <p:ext uri="{BB962C8B-B14F-4D97-AF65-F5344CB8AC3E}">
        <p14:creationId xmlns:p14="http://schemas.microsoft.com/office/powerpoint/2010/main" val="15052819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990600" y="1676400"/>
            <a:ext cx="7772400" cy="1462088"/>
          </a:xfrm>
        </p:spPr>
        <p:txBody>
          <a:bodyPr/>
          <a:lstStyle>
            <a:lvl1pPr>
              <a:defRPr/>
            </a:lvl1pPr>
          </a:lstStyle>
          <a:p>
            <a:r>
              <a:rPr lang="en-US" smtClean="0"/>
              <a:t>Click to edit Master title style</a:t>
            </a:r>
            <a:endParaRPr lang="en-US"/>
          </a:p>
        </p:txBody>
      </p:sp>
      <p:sp>
        <p:nvSpPr>
          <p:cNvPr id="5124"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706438" y="404664"/>
            <a:ext cx="7793037" cy="647700"/>
          </a:xfrm>
        </p:spPr>
        <p:txBody>
          <a:bodyPr/>
          <a:lstStyle/>
          <a:p>
            <a:r>
              <a:rPr lang="en-US" smtClean="0"/>
              <a:t>Click to edit Master title style</a:t>
            </a:r>
            <a:endParaRPr lang="es-ES" dirty="0"/>
          </a:p>
        </p:txBody>
      </p:sp>
      <p:sp>
        <p:nvSpPr>
          <p:cNvPr id="3" name="2 Marcador de contenido"/>
          <p:cNvSpPr>
            <a:spLocks noGrp="1"/>
          </p:cNvSpPr>
          <p:nvPr>
            <p:ph idx="1"/>
          </p:nvPr>
        </p:nvSpPr>
        <p:spPr>
          <a:xfrm>
            <a:off x="250825" y="1214422"/>
            <a:ext cx="8704263"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dirty="0"/>
          </a:p>
        </p:txBody>
      </p:sp>
      <p:pic>
        <p:nvPicPr>
          <p:cNvPr id="5" name="4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4 Marcador de número de diapositiva"/>
          <p:cNvSpPr>
            <a:spLocks noGrp="1"/>
          </p:cNvSpPr>
          <p:nvPr>
            <p:ph type="sldNum" sz="quarter" idx="11"/>
          </p:nvPr>
        </p:nvSpPr>
        <p:spPr>
          <a:xfrm>
            <a:off x="6286500" y="6500813"/>
            <a:ext cx="2857500" cy="357187"/>
          </a:xfrm>
          <a:prstGeom prst="rect">
            <a:avLst/>
          </a:prstGeom>
        </p:spPr>
        <p:txBody>
          <a:bodyPr/>
          <a:lstStyle>
            <a:lvl1pPr>
              <a:defRPr/>
            </a:lvl1pPr>
          </a:lstStyle>
          <a:p>
            <a:fld id="{C3122ADA-1D9D-423A-A39F-4C74C74C31D6}" type="slidenum">
              <a:rPr lang="es-CR" smtClean="0"/>
              <a:pPr/>
              <a:t>‹Nº›</a:t>
            </a:fld>
            <a:endParaRPr lang="es-C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785786" y="380968"/>
            <a:ext cx="7793037" cy="647700"/>
          </a:xfrm>
        </p:spPr>
        <p:txBody>
          <a:bodyPr/>
          <a:lstStyle/>
          <a:p>
            <a:r>
              <a:rPr lang="en-US" smtClean="0"/>
              <a:t>Click to edit Master title style</a:t>
            </a:r>
            <a:endParaRPr lang="es-ES" dirty="0"/>
          </a:p>
        </p:txBody>
      </p:sp>
      <p:sp>
        <p:nvSpPr>
          <p:cNvPr id="3" name="2 Marcador de contenido"/>
          <p:cNvSpPr>
            <a:spLocks noGrp="1"/>
          </p:cNvSpPr>
          <p:nvPr>
            <p:ph sz="half" idx="1"/>
          </p:nvPr>
        </p:nvSpPr>
        <p:spPr>
          <a:xfrm>
            <a:off x="250825" y="1428736"/>
            <a:ext cx="4275138"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dirty="0"/>
          </a:p>
        </p:txBody>
      </p:sp>
      <p:sp>
        <p:nvSpPr>
          <p:cNvPr id="4" name="3 Marcador de contenido"/>
          <p:cNvSpPr>
            <a:spLocks noGrp="1"/>
          </p:cNvSpPr>
          <p:nvPr>
            <p:ph sz="half" idx="2"/>
          </p:nvPr>
        </p:nvSpPr>
        <p:spPr>
          <a:xfrm>
            <a:off x="4678363" y="1428736"/>
            <a:ext cx="4276725"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pic>
        <p:nvPicPr>
          <p:cNvPr id="6" name="5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smtClean="0"/>
              <a:t>Click to edit Master title style</a:t>
            </a:r>
            <a:endParaRPr lang="es-ES"/>
          </a:p>
        </p:txBody>
      </p:sp>
      <p:pic>
        <p:nvPicPr>
          <p:cNvPr id="4" name="3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bwMode="auto">
          <a:xfrm>
            <a:off x="228600" y="1428736"/>
            <a:ext cx="8704263"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err="1" smtClean="0"/>
              <a:t>Haga</a:t>
            </a:r>
            <a:r>
              <a:rPr lang="en-US" dirty="0" smtClean="0"/>
              <a:t> </a:t>
            </a:r>
            <a:r>
              <a:rPr lang="en-US" dirty="0" err="1" smtClean="0"/>
              <a:t>clic</a:t>
            </a:r>
            <a:r>
              <a:rPr lang="en-US" dirty="0" smtClean="0"/>
              <a:t> </a:t>
            </a:r>
            <a:r>
              <a:rPr lang="en-US" dirty="0" err="1" smtClean="0"/>
              <a:t>para</a:t>
            </a:r>
            <a:r>
              <a:rPr lang="en-US" dirty="0" smtClean="0"/>
              <a:t> </a:t>
            </a:r>
            <a:r>
              <a:rPr lang="en-US" dirty="0" err="1" smtClean="0"/>
              <a:t>modificar</a:t>
            </a:r>
            <a:r>
              <a:rPr lang="en-US" dirty="0" smtClean="0"/>
              <a:t> el </a:t>
            </a:r>
            <a:r>
              <a:rPr lang="en-US" dirty="0" err="1" smtClean="0"/>
              <a:t>estilo</a:t>
            </a:r>
            <a:r>
              <a:rPr lang="en-US" dirty="0" smtClean="0"/>
              <a:t> de </a:t>
            </a:r>
            <a:r>
              <a:rPr lang="en-US" dirty="0" err="1" smtClean="0"/>
              <a:t>texto</a:t>
            </a:r>
            <a:r>
              <a:rPr lang="en-US" dirty="0" smtClean="0"/>
              <a:t> del </a:t>
            </a:r>
            <a:r>
              <a:rPr lang="en-US" dirty="0" err="1" smtClean="0"/>
              <a:t>patrón</a:t>
            </a:r>
            <a:endParaRPr lang="en-US" dirty="0" smtClean="0"/>
          </a:p>
          <a:p>
            <a:pPr lvl="1"/>
            <a:r>
              <a:rPr lang="en-US" dirty="0" smtClean="0"/>
              <a:t>Segundo </a:t>
            </a:r>
            <a:r>
              <a:rPr lang="en-US" dirty="0" err="1" smtClean="0"/>
              <a:t>nivel</a:t>
            </a:r>
            <a:endParaRPr lang="en-US" dirty="0" smtClean="0"/>
          </a:p>
          <a:p>
            <a:pPr lvl="2"/>
            <a:r>
              <a:rPr lang="en-US" dirty="0" err="1" smtClean="0"/>
              <a:t>Tercer</a:t>
            </a:r>
            <a:r>
              <a:rPr lang="en-US" dirty="0" smtClean="0"/>
              <a:t> </a:t>
            </a:r>
            <a:r>
              <a:rPr lang="en-US" dirty="0" err="1" smtClean="0"/>
              <a:t>nivel</a:t>
            </a:r>
            <a:endParaRPr lang="en-US" dirty="0" smtClean="0"/>
          </a:p>
          <a:p>
            <a:pPr lvl="3"/>
            <a:r>
              <a:rPr lang="en-US" dirty="0" smtClean="0"/>
              <a:t>Cuarto </a:t>
            </a:r>
            <a:r>
              <a:rPr lang="en-US" dirty="0" err="1" smtClean="0"/>
              <a:t>nivel</a:t>
            </a:r>
            <a:endParaRPr lang="en-US" dirty="0" smtClean="0"/>
          </a:p>
          <a:p>
            <a:pPr lvl="4"/>
            <a:r>
              <a:rPr lang="en-US" dirty="0" err="1" smtClean="0"/>
              <a:t>Quinto</a:t>
            </a:r>
            <a:r>
              <a:rPr lang="en-US" dirty="0" smtClean="0"/>
              <a:t> </a:t>
            </a:r>
            <a:r>
              <a:rPr lang="en-US" dirty="0" err="1" smtClean="0"/>
              <a:t>nivel</a:t>
            </a:r>
            <a:endParaRPr lang="en-US" dirty="0" smtClean="0"/>
          </a:p>
        </p:txBody>
      </p:sp>
      <p:sp>
        <p:nvSpPr>
          <p:cNvPr id="5126" name="Rectangle 7"/>
          <p:cNvSpPr>
            <a:spLocks noGrp="1" noChangeArrowheads="1"/>
          </p:cNvSpPr>
          <p:nvPr>
            <p:ph type="title"/>
          </p:nvPr>
        </p:nvSpPr>
        <p:spPr bwMode="auto">
          <a:xfrm>
            <a:off x="214282" y="857232"/>
            <a:ext cx="8786874" cy="6477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err="1" smtClean="0"/>
              <a:t>Haga</a:t>
            </a:r>
            <a:r>
              <a:rPr lang="en-US" dirty="0" smtClean="0"/>
              <a:t> </a:t>
            </a:r>
            <a:r>
              <a:rPr lang="en-US" dirty="0" err="1" smtClean="0"/>
              <a:t>clic</a:t>
            </a:r>
            <a:r>
              <a:rPr lang="en-US" dirty="0" smtClean="0"/>
              <a:t> </a:t>
            </a:r>
            <a:r>
              <a:rPr lang="en-US" dirty="0" err="1" smtClean="0"/>
              <a:t>para</a:t>
            </a:r>
            <a:r>
              <a:rPr lang="en-US" dirty="0" smtClean="0"/>
              <a:t> </a:t>
            </a:r>
            <a:r>
              <a:rPr lang="en-US" dirty="0" err="1" smtClean="0"/>
              <a:t>cambiar</a:t>
            </a:r>
            <a:r>
              <a:rPr lang="en-US" dirty="0" smtClean="0"/>
              <a:t> el </a:t>
            </a:r>
            <a:r>
              <a:rPr lang="en-US" dirty="0" err="1" smtClean="0"/>
              <a:t>estilo</a:t>
            </a:r>
            <a:r>
              <a:rPr lang="en-US" dirty="0" smtClean="0"/>
              <a:t> de </a:t>
            </a:r>
            <a:r>
              <a:rPr lang="en-US" dirty="0" err="1" smtClean="0"/>
              <a:t>título</a:t>
            </a:r>
            <a:r>
              <a:rPr lang="en-US" dirty="0" smtClean="0"/>
              <a:t>	</a:t>
            </a:r>
          </a:p>
        </p:txBody>
      </p:sp>
    </p:spTree>
    <p:extLst>
      <p:ext uri="{BB962C8B-B14F-4D97-AF65-F5344CB8AC3E}">
        <p14:creationId xmlns:p14="http://schemas.microsoft.com/office/powerpoint/2010/main" val="1226645049"/>
      </p:ext>
    </p:extLst>
  </p:cSld>
  <p:clrMap bg1="lt1" tx1="dk1" bg2="lt2" tx2="dk2" accent1="accent1" accent2="accent2" accent3="accent3" accent4="accent4" accent5="accent5" accent6="accent6" hlink="hlink" folHlink="folHlink"/>
  <p:sldLayoutIdLst>
    <p:sldLayoutId id="2147483661" r:id="rId1"/>
    <p:sldLayoutId id="2147483670" r:id="rId2"/>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txStyles>
    <p:titleStyle>
      <a:lvl1pPr algn="ctr" rtl="0" eaLnBrk="1" fontAlgn="base" hangingPunct="1">
        <a:spcBef>
          <a:spcPct val="0"/>
        </a:spcBef>
        <a:spcAft>
          <a:spcPct val="0"/>
        </a:spcAft>
        <a:defRPr sz="4000" b="1">
          <a:solidFill>
            <a:srgbClr val="000066"/>
          </a:solidFill>
          <a:latin typeface="Franklin Gothic Book" pitchFamily="34" charset="0"/>
          <a:ea typeface="+mj-ea"/>
          <a:cs typeface="+mj-cs"/>
        </a:defRPr>
      </a:lvl1pPr>
      <a:lvl2pPr algn="l" rtl="0" eaLnBrk="1" fontAlgn="base" hangingPunct="1">
        <a:spcBef>
          <a:spcPct val="0"/>
        </a:spcBef>
        <a:spcAft>
          <a:spcPct val="0"/>
        </a:spcAft>
        <a:defRPr sz="4400">
          <a:solidFill>
            <a:srgbClr val="000066"/>
          </a:solidFill>
          <a:latin typeface="Palatino Linotype" pitchFamily="18" charset="0"/>
        </a:defRPr>
      </a:lvl2pPr>
      <a:lvl3pPr algn="l" rtl="0" eaLnBrk="1" fontAlgn="base" hangingPunct="1">
        <a:spcBef>
          <a:spcPct val="0"/>
        </a:spcBef>
        <a:spcAft>
          <a:spcPct val="0"/>
        </a:spcAft>
        <a:defRPr sz="4400">
          <a:solidFill>
            <a:srgbClr val="000066"/>
          </a:solidFill>
          <a:latin typeface="Palatino Linotype" pitchFamily="18" charset="0"/>
        </a:defRPr>
      </a:lvl3pPr>
      <a:lvl4pPr algn="l" rtl="0" eaLnBrk="1" fontAlgn="base" hangingPunct="1">
        <a:spcBef>
          <a:spcPct val="0"/>
        </a:spcBef>
        <a:spcAft>
          <a:spcPct val="0"/>
        </a:spcAft>
        <a:defRPr sz="4400">
          <a:solidFill>
            <a:srgbClr val="000066"/>
          </a:solidFill>
          <a:latin typeface="Palatino Linotype" pitchFamily="18" charset="0"/>
        </a:defRPr>
      </a:lvl4pPr>
      <a:lvl5pPr algn="l" rtl="0" eaLnBrk="1" fontAlgn="base" hangingPunct="1">
        <a:spcBef>
          <a:spcPct val="0"/>
        </a:spcBef>
        <a:spcAft>
          <a:spcPct val="0"/>
        </a:spcAft>
        <a:defRPr sz="4400">
          <a:solidFill>
            <a:srgbClr val="000066"/>
          </a:solidFill>
          <a:latin typeface="Palatino Linotype" pitchFamily="18" charset="0"/>
        </a:defRPr>
      </a:lvl5pPr>
      <a:lvl6pPr marL="457200" algn="l" rtl="0" eaLnBrk="1" fontAlgn="base" hangingPunct="1">
        <a:spcBef>
          <a:spcPct val="0"/>
        </a:spcBef>
        <a:spcAft>
          <a:spcPct val="0"/>
        </a:spcAft>
        <a:defRPr sz="4400">
          <a:solidFill>
            <a:srgbClr val="000066"/>
          </a:solidFill>
          <a:latin typeface="Palatino Linotype" pitchFamily="18" charset="0"/>
        </a:defRPr>
      </a:lvl6pPr>
      <a:lvl7pPr marL="914400" algn="l" rtl="0" eaLnBrk="1" fontAlgn="base" hangingPunct="1">
        <a:spcBef>
          <a:spcPct val="0"/>
        </a:spcBef>
        <a:spcAft>
          <a:spcPct val="0"/>
        </a:spcAft>
        <a:defRPr sz="4400">
          <a:solidFill>
            <a:srgbClr val="000066"/>
          </a:solidFill>
          <a:latin typeface="Palatino Linotype" pitchFamily="18" charset="0"/>
        </a:defRPr>
      </a:lvl7pPr>
      <a:lvl8pPr marL="1371600" algn="l" rtl="0" eaLnBrk="1" fontAlgn="base" hangingPunct="1">
        <a:spcBef>
          <a:spcPct val="0"/>
        </a:spcBef>
        <a:spcAft>
          <a:spcPct val="0"/>
        </a:spcAft>
        <a:defRPr sz="4400">
          <a:solidFill>
            <a:srgbClr val="000066"/>
          </a:solidFill>
          <a:latin typeface="Palatino Linotype" pitchFamily="18" charset="0"/>
        </a:defRPr>
      </a:lvl8pPr>
      <a:lvl9pPr marL="1828800" algn="l" rtl="0" eaLnBrk="1" fontAlgn="base" hangingPunct="1">
        <a:spcBef>
          <a:spcPct val="0"/>
        </a:spcBef>
        <a:spcAft>
          <a:spcPct val="0"/>
        </a:spcAft>
        <a:defRPr sz="4400">
          <a:solidFill>
            <a:srgbClr val="000066"/>
          </a:solidFill>
          <a:latin typeface="Palatino Linotype" pitchFamily="18" charset="0"/>
        </a:defRPr>
      </a:lvl9pPr>
    </p:titleStyle>
    <p:bodyStyle>
      <a:lvl1pPr marL="342900" indent="-342900" algn="l" rtl="0" eaLnBrk="1" fontAlgn="base" hangingPunct="1">
        <a:spcBef>
          <a:spcPct val="20000"/>
        </a:spcBef>
        <a:spcAft>
          <a:spcPct val="0"/>
        </a:spcAft>
        <a:buClr>
          <a:srgbClr val="000066"/>
        </a:buClr>
        <a:buSzPct val="80000"/>
        <a:buFont typeface="Wingdings" pitchFamily="2" charset="2"/>
        <a:buChar char="§"/>
        <a:defRPr sz="3200">
          <a:solidFill>
            <a:srgbClr val="000066"/>
          </a:solidFill>
          <a:latin typeface="Franklin Gothic Book" pitchFamily="34" charset="0"/>
          <a:ea typeface="+mn-ea"/>
          <a:cs typeface="+mn-cs"/>
        </a:defRPr>
      </a:lvl1pPr>
      <a:lvl2pPr marL="742950" indent="-285750" algn="l" rtl="0" eaLnBrk="1" fontAlgn="base" hangingPunct="1">
        <a:spcBef>
          <a:spcPct val="20000"/>
        </a:spcBef>
        <a:spcAft>
          <a:spcPct val="0"/>
        </a:spcAft>
        <a:buClr>
          <a:srgbClr val="000066"/>
        </a:buClr>
        <a:buSzPct val="80000"/>
        <a:buFont typeface="Wingdings" pitchFamily="2" charset="2"/>
        <a:buChar char="§"/>
        <a:defRPr sz="2800">
          <a:solidFill>
            <a:srgbClr val="000066"/>
          </a:solidFill>
          <a:latin typeface="Franklin Gothic Book" pitchFamily="34" charset="0"/>
        </a:defRPr>
      </a:lvl2pPr>
      <a:lvl3pPr marL="1143000" indent="-228600" algn="l" rtl="0" eaLnBrk="1" fontAlgn="base" hangingPunct="1">
        <a:spcBef>
          <a:spcPct val="20000"/>
        </a:spcBef>
        <a:spcAft>
          <a:spcPct val="0"/>
        </a:spcAft>
        <a:buClr>
          <a:srgbClr val="000066"/>
        </a:buClr>
        <a:buSzPct val="80000"/>
        <a:buFont typeface="Wingdings" pitchFamily="2" charset="2"/>
        <a:buChar char="§"/>
        <a:defRPr sz="2400">
          <a:solidFill>
            <a:srgbClr val="000066"/>
          </a:solidFill>
          <a:latin typeface="Franklin Gothic Book" pitchFamily="34" charset="0"/>
        </a:defRPr>
      </a:lvl3pPr>
      <a:lvl4pPr marL="16002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Franklin Gothic Book" pitchFamily="34" charset="0"/>
        </a:defRPr>
      </a:lvl4pPr>
      <a:lvl5pPr marL="20574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Franklin Gothic Book" pitchFamily="34" charset="0"/>
        </a:defRPr>
      </a:lvl5pPr>
      <a:lvl6pPr marL="25146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6pPr>
      <a:lvl7pPr marL="29718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7pPr>
      <a:lvl8pPr marL="34290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8pPr>
      <a:lvl9pPr marL="38862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bwMode="auto">
          <a:xfrm>
            <a:off x="228600" y="1428736"/>
            <a:ext cx="8704263"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err="1" smtClean="0"/>
              <a:t>Haga</a:t>
            </a:r>
            <a:r>
              <a:rPr lang="en-US" dirty="0" smtClean="0"/>
              <a:t> </a:t>
            </a:r>
            <a:r>
              <a:rPr lang="en-US" dirty="0" err="1" smtClean="0"/>
              <a:t>clic</a:t>
            </a:r>
            <a:r>
              <a:rPr lang="en-US" dirty="0" smtClean="0"/>
              <a:t> </a:t>
            </a:r>
            <a:r>
              <a:rPr lang="en-US" dirty="0" err="1" smtClean="0"/>
              <a:t>para</a:t>
            </a:r>
            <a:r>
              <a:rPr lang="en-US" dirty="0" smtClean="0"/>
              <a:t> </a:t>
            </a:r>
            <a:r>
              <a:rPr lang="en-US" dirty="0" err="1" smtClean="0"/>
              <a:t>modificar</a:t>
            </a:r>
            <a:r>
              <a:rPr lang="en-US" dirty="0" smtClean="0"/>
              <a:t> el </a:t>
            </a:r>
            <a:r>
              <a:rPr lang="en-US" dirty="0" err="1" smtClean="0"/>
              <a:t>estilo</a:t>
            </a:r>
            <a:r>
              <a:rPr lang="en-US" dirty="0" smtClean="0"/>
              <a:t> de </a:t>
            </a:r>
            <a:r>
              <a:rPr lang="en-US" dirty="0" err="1" smtClean="0"/>
              <a:t>texto</a:t>
            </a:r>
            <a:r>
              <a:rPr lang="en-US" dirty="0" smtClean="0"/>
              <a:t> del </a:t>
            </a:r>
            <a:r>
              <a:rPr lang="en-US" dirty="0" err="1" smtClean="0"/>
              <a:t>patrón</a:t>
            </a:r>
            <a:endParaRPr lang="en-US" dirty="0" smtClean="0"/>
          </a:p>
          <a:p>
            <a:pPr lvl="1"/>
            <a:r>
              <a:rPr lang="en-US" dirty="0" smtClean="0"/>
              <a:t>Segundo </a:t>
            </a:r>
            <a:r>
              <a:rPr lang="en-US" dirty="0" err="1" smtClean="0"/>
              <a:t>nivel</a:t>
            </a:r>
            <a:endParaRPr lang="en-US" dirty="0" smtClean="0"/>
          </a:p>
          <a:p>
            <a:pPr lvl="2"/>
            <a:r>
              <a:rPr lang="en-US" dirty="0" err="1" smtClean="0"/>
              <a:t>Tercer</a:t>
            </a:r>
            <a:r>
              <a:rPr lang="en-US" dirty="0" smtClean="0"/>
              <a:t> </a:t>
            </a:r>
            <a:r>
              <a:rPr lang="en-US" dirty="0" err="1" smtClean="0"/>
              <a:t>nivel</a:t>
            </a:r>
            <a:endParaRPr lang="en-US" dirty="0" smtClean="0"/>
          </a:p>
          <a:p>
            <a:pPr lvl="3"/>
            <a:r>
              <a:rPr lang="en-US" dirty="0" smtClean="0"/>
              <a:t>Cuarto </a:t>
            </a:r>
            <a:r>
              <a:rPr lang="en-US" dirty="0" err="1" smtClean="0"/>
              <a:t>nivel</a:t>
            </a:r>
            <a:endParaRPr lang="en-US" dirty="0" smtClean="0"/>
          </a:p>
          <a:p>
            <a:pPr lvl="4"/>
            <a:r>
              <a:rPr lang="en-US" dirty="0" err="1" smtClean="0"/>
              <a:t>Quinto</a:t>
            </a:r>
            <a:r>
              <a:rPr lang="en-US" dirty="0" smtClean="0"/>
              <a:t> </a:t>
            </a:r>
            <a:r>
              <a:rPr lang="en-US" dirty="0" err="1" smtClean="0"/>
              <a:t>nivel</a:t>
            </a:r>
            <a:endParaRPr lang="en-US" dirty="0" smtClean="0"/>
          </a:p>
        </p:txBody>
      </p:sp>
      <p:sp>
        <p:nvSpPr>
          <p:cNvPr id="5126" name="Rectangle 7"/>
          <p:cNvSpPr>
            <a:spLocks noGrp="1" noChangeArrowheads="1"/>
          </p:cNvSpPr>
          <p:nvPr>
            <p:ph type="title"/>
          </p:nvPr>
        </p:nvSpPr>
        <p:spPr bwMode="auto">
          <a:xfrm>
            <a:off x="214282" y="405036"/>
            <a:ext cx="8786874" cy="6477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err="1" smtClean="0"/>
              <a:t>Haga</a:t>
            </a:r>
            <a:r>
              <a:rPr lang="en-US" dirty="0" smtClean="0"/>
              <a:t> </a:t>
            </a:r>
            <a:r>
              <a:rPr lang="en-US" dirty="0" err="1" smtClean="0"/>
              <a:t>clic</a:t>
            </a:r>
            <a:r>
              <a:rPr lang="en-US" dirty="0" smtClean="0"/>
              <a:t> </a:t>
            </a:r>
            <a:r>
              <a:rPr lang="en-US" dirty="0" err="1" smtClean="0"/>
              <a:t>para</a:t>
            </a:r>
            <a:r>
              <a:rPr lang="en-US" dirty="0" smtClean="0"/>
              <a:t> </a:t>
            </a:r>
            <a:r>
              <a:rPr lang="en-US" dirty="0" err="1" smtClean="0"/>
              <a:t>cambiar</a:t>
            </a:r>
            <a:r>
              <a:rPr lang="en-US" dirty="0" smtClean="0"/>
              <a:t> el </a:t>
            </a:r>
            <a:r>
              <a:rPr lang="en-US" dirty="0" err="1" smtClean="0"/>
              <a:t>estilo</a:t>
            </a:r>
            <a:r>
              <a:rPr lang="en-US" dirty="0" smtClean="0"/>
              <a:t> de </a:t>
            </a:r>
            <a:r>
              <a:rPr lang="en-US" dirty="0" err="1" smtClean="0"/>
              <a:t>títul</a:t>
            </a:r>
            <a:endParaRPr lang="en-US" dirty="0" smtClean="0"/>
          </a:p>
        </p:txBody>
      </p:sp>
      <p:pic>
        <p:nvPicPr>
          <p:cNvPr id="4" name="3 Imagen"/>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6309320"/>
            <a:ext cx="1472356" cy="453206"/>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txStyles>
    <p:titleStyle>
      <a:lvl1pPr algn="ctr" rtl="0" eaLnBrk="1" fontAlgn="base" hangingPunct="1">
        <a:spcBef>
          <a:spcPct val="0"/>
        </a:spcBef>
        <a:spcAft>
          <a:spcPct val="0"/>
        </a:spcAft>
        <a:defRPr sz="4000" b="1">
          <a:solidFill>
            <a:srgbClr val="000066"/>
          </a:solidFill>
          <a:latin typeface="Franklin Gothic Book" pitchFamily="34" charset="0"/>
          <a:ea typeface="+mj-ea"/>
          <a:cs typeface="+mj-cs"/>
        </a:defRPr>
      </a:lvl1pPr>
      <a:lvl2pPr algn="l" rtl="0" eaLnBrk="1" fontAlgn="base" hangingPunct="1">
        <a:spcBef>
          <a:spcPct val="0"/>
        </a:spcBef>
        <a:spcAft>
          <a:spcPct val="0"/>
        </a:spcAft>
        <a:defRPr sz="4400">
          <a:solidFill>
            <a:srgbClr val="000066"/>
          </a:solidFill>
          <a:latin typeface="Palatino Linotype" pitchFamily="18" charset="0"/>
        </a:defRPr>
      </a:lvl2pPr>
      <a:lvl3pPr algn="l" rtl="0" eaLnBrk="1" fontAlgn="base" hangingPunct="1">
        <a:spcBef>
          <a:spcPct val="0"/>
        </a:spcBef>
        <a:spcAft>
          <a:spcPct val="0"/>
        </a:spcAft>
        <a:defRPr sz="4400">
          <a:solidFill>
            <a:srgbClr val="000066"/>
          </a:solidFill>
          <a:latin typeface="Palatino Linotype" pitchFamily="18" charset="0"/>
        </a:defRPr>
      </a:lvl3pPr>
      <a:lvl4pPr algn="l" rtl="0" eaLnBrk="1" fontAlgn="base" hangingPunct="1">
        <a:spcBef>
          <a:spcPct val="0"/>
        </a:spcBef>
        <a:spcAft>
          <a:spcPct val="0"/>
        </a:spcAft>
        <a:defRPr sz="4400">
          <a:solidFill>
            <a:srgbClr val="000066"/>
          </a:solidFill>
          <a:latin typeface="Palatino Linotype" pitchFamily="18" charset="0"/>
        </a:defRPr>
      </a:lvl4pPr>
      <a:lvl5pPr algn="l" rtl="0" eaLnBrk="1" fontAlgn="base" hangingPunct="1">
        <a:spcBef>
          <a:spcPct val="0"/>
        </a:spcBef>
        <a:spcAft>
          <a:spcPct val="0"/>
        </a:spcAft>
        <a:defRPr sz="4400">
          <a:solidFill>
            <a:srgbClr val="000066"/>
          </a:solidFill>
          <a:latin typeface="Palatino Linotype" pitchFamily="18" charset="0"/>
        </a:defRPr>
      </a:lvl5pPr>
      <a:lvl6pPr marL="457200" algn="l" rtl="0" eaLnBrk="1" fontAlgn="base" hangingPunct="1">
        <a:spcBef>
          <a:spcPct val="0"/>
        </a:spcBef>
        <a:spcAft>
          <a:spcPct val="0"/>
        </a:spcAft>
        <a:defRPr sz="4400">
          <a:solidFill>
            <a:srgbClr val="000066"/>
          </a:solidFill>
          <a:latin typeface="Palatino Linotype" pitchFamily="18" charset="0"/>
        </a:defRPr>
      </a:lvl6pPr>
      <a:lvl7pPr marL="914400" algn="l" rtl="0" eaLnBrk="1" fontAlgn="base" hangingPunct="1">
        <a:spcBef>
          <a:spcPct val="0"/>
        </a:spcBef>
        <a:spcAft>
          <a:spcPct val="0"/>
        </a:spcAft>
        <a:defRPr sz="4400">
          <a:solidFill>
            <a:srgbClr val="000066"/>
          </a:solidFill>
          <a:latin typeface="Palatino Linotype" pitchFamily="18" charset="0"/>
        </a:defRPr>
      </a:lvl7pPr>
      <a:lvl8pPr marL="1371600" algn="l" rtl="0" eaLnBrk="1" fontAlgn="base" hangingPunct="1">
        <a:spcBef>
          <a:spcPct val="0"/>
        </a:spcBef>
        <a:spcAft>
          <a:spcPct val="0"/>
        </a:spcAft>
        <a:defRPr sz="4400">
          <a:solidFill>
            <a:srgbClr val="000066"/>
          </a:solidFill>
          <a:latin typeface="Palatino Linotype" pitchFamily="18" charset="0"/>
        </a:defRPr>
      </a:lvl8pPr>
      <a:lvl9pPr marL="1828800" algn="l" rtl="0" eaLnBrk="1" fontAlgn="base" hangingPunct="1">
        <a:spcBef>
          <a:spcPct val="0"/>
        </a:spcBef>
        <a:spcAft>
          <a:spcPct val="0"/>
        </a:spcAft>
        <a:defRPr sz="4400">
          <a:solidFill>
            <a:srgbClr val="000066"/>
          </a:solidFill>
          <a:latin typeface="Palatino Linotype" pitchFamily="18" charset="0"/>
        </a:defRPr>
      </a:lvl9pPr>
    </p:titleStyle>
    <p:bodyStyle>
      <a:lvl1pPr marL="342900" indent="-342900" algn="l" rtl="0" eaLnBrk="1" fontAlgn="base" hangingPunct="1">
        <a:spcBef>
          <a:spcPct val="20000"/>
        </a:spcBef>
        <a:spcAft>
          <a:spcPct val="0"/>
        </a:spcAft>
        <a:buClr>
          <a:srgbClr val="000066"/>
        </a:buClr>
        <a:buSzPct val="80000"/>
        <a:buFont typeface="Wingdings" pitchFamily="2" charset="2"/>
        <a:buChar char="§"/>
        <a:defRPr sz="3200">
          <a:solidFill>
            <a:srgbClr val="000066"/>
          </a:solidFill>
          <a:latin typeface="Franklin Gothic Book" pitchFamily="34" charset="0"/>
          <a:ea typeface="+mn-ea"/>
          <a:cs typeface="+mn-cs"/>
        </a:defRPr>
      </a:lvl1pPr>
      <a:lvl2pPr marL="742950" indent="-285750" algn="l" rtl="0" eaLnBrk="1" fontAlgn="base" hangingPunct="1">
        <a:spcBef>
          <a:spcPct val="20000"/>
        </a:spcBef>
        <a:spcAft>
          <a:spcPct val="0"/>
        </a:spcAft>
        <a:buClr>
          <a:srgbClr val="000066"/>
        </a:buClr>
        <a:buSzPct val="80000"/>
        <a:buFont typeface="Wingdings" pitchFamily="2" charset="2"/>
        <a:buChar char="§"/>
        <a:defRPr sz="2800">
          <a:solidFill>
            <a:srgbClr val="000066"/>
          </a:solidFill>
          <a:latin typeface="Franklin Gothic Book" pitchFamily="34" charset="0"/>
        </a:defRPr>
      </a:lvl2pPr>
      <a:lvl3pPr marL="1143000" indent="-228600" algn="l" rtl="0" eaLnBrk="1" fontAlgn="base" hangingPunct="1">
        <a:spcBef>
          <a:spcPct val="20000"/>
        </a:spcBef>
        <a:spcAft>
          <a:spcPct val="0"/>
        </a:spcAft>
        <a:buClr>
          <a:srgbClr val="000066"/>
        </a:buClr>
        <a:buSzPct val="80000"/>
        <a:buFont typeface="Wingdings" pitchFamily="2" charset="2"/>
        <a:buChar char="§"/>
        <a:defRPr sz="2400">
          <a:solidFill>
            <a:srgbClr val="000066"/>
          </a:solidFill>
          <a:latin typeface="Franklin Gothic Book" pitchFamily="34" charset="0"/>
        </a:defRPr>
      </a:lvl3pPr>
      <a:lvl4pPr marL="16002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Franklin Gothic Book" pitchFamily="34" charset="0"/>
        </a:defRPr>
      </a:lvl4pPr>
      <a:lvl5pPr marL="20574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Franklin Gothic Book" pitchFamily="34" charset="0"/>
        </a:defRPr>
      </a:lvl5pPr>
      <a:lvl6pPr marL="25146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6pPr>
      <a:lvl7pPr marL="29718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7pPr>
      <a:lvl8pPr marL="34290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8pPr>
      <a:lvl9pPr marL="3886200" indent="-228600" algn="l" rtl="0" eaLnBrk="1" fontAlgn="base" hangingPunct="1">
        <a:spcBef>
          <a:spcPct val="20000"/>
        </a:spcBef>
        <a:spcAft>
          <a:spcPct val="0"/>
        </a:spcAft>
        <a:buClr>
          <a:srgbClr val="000066"/>
        </a:buClr>
        <a:buSzPct val="80000"/>
        <a:buFont typeface="Wingdings" pitchFamily="2" charset="2"/>
        <a:buChar char="§"/>
        <a:defRPr sz="2000">
          <a:solidFill>
            <a:srgbClr val="000066"/>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12" Type="http://schemas.openxmlformats.org/officeDocument/2006/relationships/slide" Target="slide9.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slide" Target="slide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slide" Target="slide9.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12" Type="http://schemas.openxmlformats.org/officeDocument/2006/relationships/slide" Target="slide9.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slide" Target="slide14.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8.xml"/><Relationship Id="rId7" Type="http://schemas.openxmlformats.org/officeDocument/2006/relationships/slide" Target="slide30.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9.xml"/><Relationship Id="rId7" Type="http://schemas.openxmlformats.org/officeDocument/2006/relationships/slide" Target="slide3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3.xml.rels><?xml version="1.0" encoding="UTF-8" standalone="yes"?>
<Relationships xmlns="http://schemas.openxmlformats.org/package/2006/relationships"><Relationship Id="rId8" Type="http://schemas.openxmlformats.org/officeDocument/2006/relationships/slide" Target="slide34.xml"/><Relationship Id="rId3" Type="http://schemas.openxmlformats.org/officeDocument/2006/relationships/diagramLayout" Target="../diagrams/layout20.xml"/><Relationship Id="rId7" Type="http://schemas.openxmlformats.org/officeDocument/2006/relationships/slide" Target="slide3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4.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slide" Target="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1.xml"/><Relationship Id="rId7" Type="http://schemas.openxmlformats.org/officeDocument/2006/relationships/slide" Target="slide30.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39.xml"/><Relationship Id="rId4" Type="http://schemas.openxmlformats.org/officeDocument/2006/relationships/slide" Target="slide37.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2.xml"/><Relationship Id="rId7" Type="http://schemas.openxmlformats.org/officeDocument/2006/relationships/slide" Target="slide36.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3.xml"/><Relationship Id="rId7" Type="http://schemas.openxmlformats.org/officeDocument/2006/relationships/slide" Target="slide36.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9.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3886200"/>
            <a:ext cx="7848872" cy="1752600"/>
          </a:xfrm>
        </p:spPr>
        <p:txBody>
          <a:bodyPr/>
          <a:lstStyle/>
          <a:p>
            <a:r>
              <a:rPr lang="es-CR" sz="3600" b="1" dirty="0" smtClean="0">
                <a:solidFill>
                  <a:schemeClr val="accent1">
                    <a:lumMod val="75000"/>
                  </a:schemeClr>
                </a:solidFill>
              </a:rPr>
              <a:t>FATCA</a:t>
            </a:r>
          </a:p>
          <a:p>
            <a:r>
              <a:rPr lang="en-US" sz="2400" dirty="0"/>
              <a:t>Ley de </a:t>
            </a:r>
            <a:r>
              <a:rPr lang="en-US" sz="2400" dirty="0" err="1"/>
              <a:t>Cumplimiento</a:t>
            </a:r>
            <a:r>
              <a:rPr lang="en-US" sz="2400" dirty="0"/>
              <a:t> Fiscal de </a:t>
            </a:r>
            <a:r>
              <a:rPr lang="es-CR" sz="2400" dirty="0"/>
              <a:t>las</a:t>
            </a:r>
            <a:r>
              <a:rPr lang="en-US" sz="2400" dirty="0"/>
              <a:t> </a:t>
            </a:r>
            <a:r>
              <a:rPr lang="en-US" sz="2400" dirty="0" err="1"/>
              <a:t>Cuentas</a:t>
            </a:r>
            <a:r>
              <a:rPr lang="en-US" sz="2400" dirty="0"/>
              <a:t> </a:t>
            </a:r>
            <a:r>
              <a:rPr lang="en-US" sz="2400" dirty="0" err="1"/>
              <a:t>en</a:t>
            </a:r>
            <a:r>
              <a:rPr lang="en-US" sz="2400" dirty="0"/>
              <a:t> el </a:t>
            </a:r>
            <a:r>
              <a:rPr lang="en-US" sz="2400" dirty="0" err="1"/>
              <a:t>Extranjero</a:t>
            </a:r>
            <a:endParaRPr lang="en-US" sz="2400" dirty="0"/>
          </a:p>
          <a:p>
            <a:r>
              <a:rPr lang="es-CR" sz="1100" dirty="0" smtClean="0">
                <a:solidFill>
                  <a:schemeClr val="tx1"/>
                </a:solidFill>
              </a:rPr>
              <a:t>Diciembre 2014</a:t>
            </a:r>
            <a:endParaRPr lang="es-CR" sz="1100" dirty="0">
              <a:solidFill>
                <a:schemeClr val="tx1"/>
              </a:solidFill>
            </a:endParaRPr>
          </a:p>
        </p:txBody>
      </p:sp>
    </p:spTree>
    <p:extLst>
      <p:ext uri="{BB962C8B-B14F-4D97-AF65-F5344CB8AC3E}">
        <p14:creationId xmlns:p14="http://schemas.microsoft.com/office/powerpoint/2010/main" val="3062933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grpSp>
        <p:nvGrpSpPr>
          <p:cNvPr id="6" name="5 Grupo"/>
          <p:cNvGrpSpPr/>
          <p:nvPr/>
        </p:nvGrpSpPr>
        <p:grpSpPr>
          <a:xfrm>
            <a:off x="4067944" y="2204864"/>
            <a:ext cx="4968552" cy="2611278"/>
            <a:chOff x="174085" y="1018460"/>
            <a:chExt cx="8356092" cy="2611278"/>
          </a:xfrm>
          <a:solidFill>
            <a:schemeClr val="accent1">
              <a:lumMod val="75000"/>
              <a:alpha val="64000"/>
            </a:schemeClr>
          </a:solidFill>
        </p:grpSpPr>
        <p:sp>
          <p:nvSpPr>
            <p:cNvPr id="7" name="6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sp>
        <p:sp>
          <p:nvSpPr>
            <p:cNvPr id="8" name="7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txBody>
            <a:bodyPr spcFirstLastPara="0" vert="horz" wrap="square" lIns="900000" tIns="152400" rIns="152400" bIns="152400" numCol="1" spcCol="1270" anchor="ctr" anchorCtr="0">
              <a:noAutofit/>
            </a:bodyPr>
            <a:lstStyle/>
            <a:p>
              <a:pPr lvl="0" algn="l" defTabSz="1778000" rtl="0">
                <a:spcBef>
                  <a:spcPct val="0"/>
                </a:spcBef>
                <a:spcAft>
                  <a:spcPct val="35000"/>
                </a:spcAft>
              </a:pPr>
              <a:endParaRPr lang="es-CR" kern="1200" dirty="0" smtClean="0">
                <a:solidFill>
                  <a:schemeClr val="accent1">
                    <a:lumMod val="20000"/>
                    <a:lumOff val="80000"/>
                  </a:schemeClr>
                </a:solidFill>
              </a:endParaRPr>
            </a:p>
            <a:p>
              <a:pPr lvl="0" algn="l" defTabSz="1778000" rtl="0">
                <a:spcBef>
                  <a:spcPct val="0"/>
                </a:spcBef>
                <a:spcAft>
                  <a:spcPct val="35000"/>
                </a:spcAft>
              </a:pPr>
              <a:r>
                <a:rPr lang="es-CR" dirty="0">
                  <a:solidFill>
                    <a:schemeClr val="accent1">
                      <a:lumMod val="20000"/>
                      <a:lumOff val="80000"/>
                    </a:schemeClr>
                  </a:solidFill>
                </a:rPr>
                <a:t>Cualquier Entidad que posea activos financieros por cuenta de terceros, como parte sustancial de su negocio. </a:t>
              </a:r>
            </a:p>
            <a:p>
              <a:pPr lvl="0" defTabSz="1778000">
                <a:spcBef>
                  <a:spcPct val="0"/>
                </a:spcBef>
                <a:spcAft>
                  <a:spcPct val="35000"/>
                </a:spcAft>
              </a:pPr>
              <a:r>
                <a:rPr lang="es-CR" b="1" u="sng" dirty="0">
                  <a:solidFill>
                    <a:schemeClr val="accent1">
                      <a:lumMod val="20000"/>
                      <a:lumOff val="80000"/>
                    </a:schemeClr>
                  </a:solidFill>
                </a:rPr>
                <a:t>Categorización de </a:t>
              </a:r>
              <a:r>
                <a:rPr lang="es-CR" b="1" u="sng" dirty="0" smtClean="0">
                  <a:solidFill>
                    <a:schemeClr val="accent1">
                      <a:lumMod val="20000"/>
                      <a:lumOff val="80000"/>
                    </a:schemeClr>
                  </a:solidFill>
                </a:rPr>
                <a:t>Entidades:</a:t>
              </a:r>
            </a:p>
            <a:p>
              <a:pPr marL="342900" lvl="0" indent="-342900" defTabSz="1778000">
                <a:spcBef>
                  <a:spcPct val="0"/>
                </a:spcBef>
                <a:buFont typeface="Arial" panose="020B0604020202020204" pitchFamily="34" charset="0"/>
                <a:buChar char="•"/>
              </a:pPr>
              <a:r>
                <a:rPr lang="es-CR" dirty="0" smtClean="0">
                  <a:solidFill>
                    <a:schemeClr val="accent1">
                      <a:lumMod val="20000"/>
                      <a:lumOff val="80000"/>
                    </a:schemeClr>
                  </a:solidFill>
                </a:rPr>
                <a:t>Centrales de Valores</a:t>
              </a:r>
            </a:p>
            <a:p>
              <a:pPr marL="342900" lvl="0" indent="-342900" defTabSz="1778000">
                <a:spcBef>
                  <a:spcPct val="0"/>
                </a:spcBef>
                <a:buFont typeface="Arial" panose="020B0604020202020204" pitchFamily="34" charset="0"/>
                <a:buChar char="•"/>
              </a:pPr>
              <a:r>
                <a:rPr lang="es-CR" dirty="0" smtClean="0">
                  <a:solidFill>
                    <a:schemeClr val="accent1">
                      <a:lumMod val="20000"/>
                      <a:lumOff val="80000"/>
                    </a:schemeClr>
                  </a:solidFill>
                </a:rPr>
                <a:t>Puestos </a:t>
              </a:r>
              <a:r>
                <a:rPr lang="es-CR" dirty="0">
                  <a:solidFill>
                    <a:schemeClr val="accent1">
                      <a:lumMod val="20000"/>
                      <a:lumOff val="80000"/>
                    </a:schemeClr>
                  </a:solidFill>
                </a:rPr>
                <a:t>de Bolsa</a:t>
              </a:r>
            </a:p>
            <a:p>
              <a:pPr marL="342900" lvl="0" indent="-342900" defTabSz="1778000">
                <a:spcBef>
                  <a:spcPct val="0"/>
                </a:spcBef>
                <a:buFont typeface="Arial" panose="020B0604020202020204" pitchFamily="34" charset="0"/>
                <a:buChar char="•"/>
              </a:pPr>
              <a:r>
                <a:rPr lang="es-CR" dirty="0">
                  <a:solidFill>
                    <a:schemeClr val="accent1">
                      <a:lumMod val="20000"/>
                      <a:lumOff val="80000"/>
                    </a:schemeClr>
                  </a:solidFill>
                </a:rPr>
                <a:t>Entidades Sujetas a fiscalización de SUGEF</a:t>
              </a:r>
            </a:p>
            <a:p>
              <a:pPr lvl="0" algn="l" defTabSz="1778000" rtl="0">
                <a:spcBef>
                  <a:spcPct val="0"/>
                </a:spcBef>
                <a:spcAft>
                  <a:spcPct val="35000"/>
                </a:spcAft>
              </a:pPr>
              <a:endParaRPr lang="es-CR" kern="1200" dirty="0">
                <a:solidFill>
                  <a:schemeClr val="accent1">
                    <a:lumMod val="20000"/>
                    <a:lumOff val="80000"/>
                  </a:schemeClr>
                </a:solidFill>
              </a:endParaRPr>
            </a:p>
          </p:txBody>
        </p:sp>
      </p:grpSp>
      <p:sp>
        <p:nvSpPr>
          <p:cNvPr id="2" name="1 Título"/>
          <p:cNvSpPr>
            <a:spLocks noGrp="1"/>
          </p:cNvSpPr>
          <p:nvPr>
            <p:ph type="title"/>
          </p:nvPr>
        </p:nvSpPr>
        <p:spPr/>
        <p:txBody>
          <a:bodyPr/>
          <a:lstStyle/>
          <a:p>
            <a:r>
              <a:rPr lang="es-CR" sz="3200" dirty="0"/>
              <a:t>Aplicación del FATCA a las Instituciones Financieras de Costa Rica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748945622"/>
              </p:ext>
            </p:extLst>
          </p:nvPr>
        </p:nvGraphicFramePr>
        <p:xfrm>
          <a:off x="-1620688"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Diagrama"/>
          <p:cNvGraphicFramePr/>
          <p:nvPr>
            <p:extLst>
              <p:ext uri="{D42A27DB-BD31-4B8C-83A1-F6EECF244321}">
                <p14:modId xmlns:p14="http://schemas.microsoft.com/office/powerpoint/2010/main" val="3316251100"/>
              </p:ext>
            </p:extLst>
          </p:nvPr>
        </p:nvGraphicFramePr>
        <p:xfrm>
          <a:off x="2187031" y="2924944"/>
          <a:ext cx="1152128"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8 Flecha izquierda">
            <a:hlinkClick r:id="rId1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003726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grpSp>
        <p:nvGrpSpPr>
          <p:cNvPr id="6" name="5 Grupo"/>
          <p:cNvGrpSpPr/>
          <p:nvPr/>
        </p:nvGrpSpPr>
        <p:grpSpPr>
          <a:xfrm>
            <a:off x="4067944" y="1484784"/>
            <a:ext cx="4968552" cy="3888432"/>
            <a:chOff x="174085" y="298380"/>
            <a:chExt cx="8356092" cy="3888432"/>
          </a:xfrm>
          <a:solidFill>
            <a:schemeClr val="accent1">
              <a:lumMod val="75000"/>
              <a:alpha val="64000"/>
            </a:schemeClr>
          </a:solidFill>
        </p:grpSpPr>
        <p:sp>
          <p:nvSpPr>
            <p:cNvPr id="7" name="6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sp>
        <p:sp>
          <p:nvSpPr>
            <p:cNvPr id="8" name="7 Rectángulo"/>
            <p:cNvSpPr/>
            <p:nvPr/>
          </p:nvSpPr>
          <p:spPr>
            <a:xfrm>
              <a:off x="174085" y="298380"/>
              <a:ext cx="8356092" cy="3888432"/>
            </a:xfrm>
            <a:prstGeom prst="rect">
              <a:avLst/>
            </a:prstGeom>
          </p:spPr>
          <p:style>
            <a:lnRef idx="1">
              <a:schemeClr val="accent1"/>
            </a:lnRef>
            <a:fillRef idx="3">
              <a:schemeClr val="accent1"/>
            </a:fillRef>
            <a:effectRef idx="2">
              <a:schemeClr val="accent1"/>
            </a:effectRef>
            <a:fontRef idx="minor">
              <a:schemeClr val="lt1"/>
            </a:fontRef>
          </p:style>
          <p:txBody>
            <a:bodyPr spcFirstLastPara="0" vert="horz" wrap="square" lIns="900000" tIns="152400" rIns="152400" bIns="152400" numCol="1" spcCol="1270" anchor="ctr" anchorCtr="0">
              <a:noAutofit/>
            </a:bodyPr>
            <a:lstStyle/>
            <a:p>
              <a:pPr lvl="0"/>
              <a:r>
                <a:rPr lang="es-CR" dirty="0">
                  <a:solidFill>
                    <a:schemeClr val="accent1">
                      <a:lumMod val="20000"/>
                      <a:lumOff val="80000"/>
                    </a:schemeClr>
                  </a:solidFill>
                </a:rPr>
                <a:t>Cualquier Entidad que acepte depósitos en el curso ordinario de su actividad bancaria o similar</a:t>
              </a:r>
              <a:r>
                <a:rPr lang="es-CR" dirty="0" smtClean="0">
                  <a:solidFill>
                    <a:schemeClr val="accent1">
                      <a:lumMod val="20000"/>
                      <a:lumOff val="80000"/>
                    </a:schemeClr>
                  </a:solidFill>
                </a:rPr>
                <a:t>.</a:t>
              </a:r>
            </a:p>
            <a:p>
              <a:pPr lvl="0"/>
              <a:endParaRPr lang="es-CR" dirty="0" smtClean="0">
                <a:solidFill>
                  <a:schemeClr val="accent1">
                    <a:lumMod val="20000"/>
                    <a:lumOff val="80000"/>
                  </a:schemeClr>
                </a:solidFill>
              </a:endParaRPr>
            </a:p>
            <a:p>
              <a:pPr lvl="0"/>
              <a:r>
                <a:rPr lang="es-CR" b="1" u="sng" dirty="0">
                  <a:solidFill>
                    <a:schemeClr val="accent1">
                      <a:lumMod val="20000"/>
                      <a:lumOff val="80000"/>
                    </a:schemeClr>
                  </a:solidFill>
                </a:rPr>
                <a:t>Categorización de Entidades:</a:t>
              </a:r>
            </a:p>
            <a:p>
              <a:pPr marL="342900" lvl="0" indent="-342900">
                <a:buFont typeface="Arial" panose="020B0604020202020204" pitchFamily="34" charset="0"/>
                <a:buChar char="•"/>
              </a:pPr>
              <a:r>
                <a:rPr lang="es-CR" dirty="0">
                  <a:solidFill>
                    <a:schemeClr val="accent1">
                      <a:lumMod val="20000"/>
                      <a:lumOff val="80000"/>
                    </a:schemeClr>
                  </a:solidFill>
                </a:rPr>
                <a:t>Bancos Públicos</a:t>
              </a:r>
            </a:p>
            <a:p>
              <a:pPr marL="342900" lvl="0" indent="-342900">
                <a:buFont typeface="Arial" panose="020B0604020202020204" pitchFamily="34" charset="0"/>
                <a:buChar char="•"/>
              </a:pPr>
              <a:r>
                <a:rPr lang="es-CR" dirty="0">
                  <a:solidFill>
                    <a:schemeClr val="accent1">
                      <a:lumMod val="20000"/>
                      <a:lumOff val="80000"/>
                    </a:schemeClr>
                  </a:solidFill>
                </a:rPr>
                <a:t>Bancos Creados por leyes Especiales</a:t>
              </a:r>
            </a:p>
            <a:p>
              <a:pPr marL="342900" lvl="0" indent="-342900">
                <a:buFont typeface="Arial" panose="020B0604020202020204" pitchFamily="34" charset="0"/>
                <a:buChar char="•"/>
              </a:pPr>
              <a:r>
                <a:rPr lang="es-CR" dirty="0">
                  <a:solidFill>
                    <a:schemeClr val="accent1">
                      <a:lumMod val="20000"/>
                      <a:lumOff val="80000"/>
                    </a:schemeClr>
                  </a:solidFill>
                </a:rPr>
                <a:t>Bancos Privados</a:t>
              </a:r>
            </a:p>
            <a:p>
              <a:pPr marL="342900" lvl="0" indent="-342900">
                <a:buFont typeface="Arial" panose="020B0604020202020204" pitchFamily="34" charset="0"/>
                <a:buChar char="•"/>
              </a:pPr>
              <a:r>
                <a:rPr lang="es-CR" dirty="0">
                  <a:solidFill>
                    <a:schemeClr val="accent1">
                      <a:lumMod val="20000"/>
                      <a:lumOff val="80000"/>
                    </a:schemeClr>
                  </a:solidFill>
                </a:rPr>
                <a:t>Bancos Cooperativos</a:t>
              </a:r>
            </a:p>
            <a:p>
              <a:pPr marL="342900" lvl="0" indent="-342900">
                <a:buFont typeface="Arial" panose="020B0604020202020204" pitchFamily="34" charset="0"/>
                <a:buChar char="•"/>
              </a:pPr>
              <a:r>
                <a:rPr lang="es-CR" dirty="0">
                  <a:solidFill>
                    <a:schemeClr val="accent1">
                      <a:lumMod val="20000"/>
                      <a:lumOff val="80000"/>
                    </a:schemeClr>
                  </a:solidFill>
                </a:rPr>
                <a:t>Mutuales de Ahorro</a:t>
              </a:r>
            </a:p>
            <a:p>
              <a:pPr marL="342900" lvl="0" indent="-342900">
                <a:buFont typeface="Arial" panose="020B0604020202020204" pitchFamily="34" charset="0"/>
                <a:buChar char="•"/>
              </a:pPr>
              <a:r>
                <a:rPr lang="es-CR" dirty="0">
                  <a:solidFill>
                    <a:schemeClr val="accent1">
                      <a:lumMod val="20000"/>
                      <a:lumOff val="80000"/>
                    </a:schemeClr>
                  </a:solidFill>
                </a:rPr>
                <a:t>Empresas Financieras no Bancarias</a:t>
              </a:r>
            </a:p>
            <a:p>
              <a:pPr marL="342900" lvl="0" indent="-342900">
                <a:buFont typeface="Arial" panose="020B0604020202020204" pitchFamily="34" charset="0"/>
                <a:buChar char="•"/>
              </a:pPr>
              <a:r>
                <a:rPr lang="es-CR" dirty="0">
                  <a:solidFill>
                    <a:schemeClr val="accent1">
                      <a:lumMod val="20000"/>
                      <a:lumOff val="80000"/>
                    </a:schemeClr>
                  </a:solidFill>
                </a:rPr>
                <a:t>Caja de Ande</a:t>
              </a:r>
            </a:p>
            <a:p>
              <a:pPr marL="342900" lvl="0" indent="-342900">
                <a:buFont typeface="Arial" panose="020B0604020202020204" pitchFamily="34" charset="0"/>
                <a:buChar char="•"/>
              </a:pPr>
              <a:r>
                <a:rPr lang="es-CR" dirty="0">
                  <a:solidFill>
                    <a:schemeClr val="accent1">
                      <a:lumMod val="20000"/>
                      <a:lumOff val="80000"/>
                    </a:schemeClr>
                  </a:solidFill>
                </a:rPr>
                <a:t>Cooperativas de Ahorro y Crédito</a:t>
              </a:r>
            </a:p>
            <a:p>
              <a:pPr lvl="0"/>
              <a:endParaRPr lang="es-CR" dirty="0">
                <a:solidFill>
                  <a:schemeClr val="accent1">
                    <a:lumMod val="20000"/>
                    <a:lumOff val="80000"/>
                  </a:schemeClr>
                </a:solidFill>
              </a:endParaRPr>
            </a:p>
          </p:txBody>
        </p:sp>
      </p:grpSp>
      <p:sp>
        <p:nvSpPr>
          <p:cNvPr id="2" name="1 Título"/>
          <p:cNvSpPr>
            <a:spLocks noGrp="1"/>
          </p:cNvSpPr>
          <p:nvPr>
            <p:ph type="title"/>
          </p:nvPr>
        </p:nvSpPr>
        <p:spPr/>
        <p:txBody>
          <a:bodyPr/>
          <a:lstStyle/>
          <a:p>
            <a:r>
              <a:rPr lang="es-CR" sz="3200" dirty="0"/>
              <a:t>Aplicación del FATCA a las Instituciones Financieras de Costa Rica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894774119"/>
              </p:ext>
            </p:extLst>
          </p:nvPr>
        </p:nvGraphicFramePr>
        <p:xfrm>
          <a:off x="-1620688"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Diagrama"/>
          <p:cNvGraphicFramePr/>
          <p:nvPr>
            <p:extLst>
              <p:ext uri="{D42A27DB-BD31-4B8C-83A1-F6EECF244321}">
                <p14:modId xmlns:p14="http://schemas.microsoft.com/office/powerpoint/2010/main" val="310437694"/>
              </p:ext>
            </p:extLst>
          </p:nvPr>
        </p:nvGraphicFramePr>
        <p:xfrm>
          <a:off x="2187031" y="2924944"/>
          <a:ext cx="1152128"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8 Flecha izquierda">
            <a:hlinkClick r:id="rId1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14049559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grpSp>
        <p:nvGrpSpPr>
          <p:cNvPr id="6" name="5 Grupo"/>
          <p:cNvGrpSpPr/>
          <p:nvPr/>
        </p:nvGrpSpPr>
        <p:grpSpPr>
          <a:xfrm>
            <a:off x="4067944" y="980728"/>
            <a:ext cx="4968552" cy="5004556"/>
            <a:chOff x="174085" y="1018460"/>
            <a:chExt cx="8356092" cy="2611278"/>
          </a:xfrm>
          <a:solidFill>
            <a:schemeClr val="accent1">
              <a:lumMod val="75000"/>
              <a:alpha val="64000"/>
            </a:schemeClr>
          </a:solidFill>
        </p:grpSpPr>
        <p:sp>
          <p:nvSpPr>
            <p:cNvPr id="7" name="6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sp>
        <p:sp>
          <p:nvSpPr>
            <p:cNvPr id="8" name="7 Rectángulo"/>
            <p:cNvSpPr/>
            <p:nvPr/>
          </p:nvSpPr>
          <p:spPr>
            <a:xfrm>
              <a:off x="174085" y="1054728"/>
              <a:ext cx="8356092" cy="2575010"/>
            </a:xfrm>
            <a:prstGeom prst="rect">
              <a:avLst/>
            </a:prstGeom>
          </p:spPr>
          <p:style>
            <a:lnRef idx="1">
              <a:schemeClr val="accent1"/>
            </a:lnRef>
            <a:fillRef idx="3">
              <a:schemeClr val="accent1"/>
            </a:fillRef>
            <a:effectRef idx="2">
              <a:schemeClr val="accent1"/>
            </a:effectRef>
            <a:fontRef idx="minor">
              <a:schemeClr val="lt1"/>
            </a:fontRef>
          </p:style>
          <p:txBody>
            <a:bodyPr spcFirstLastPara="0" vert="horz" wrap="square" lIns="900000" tIns="152400" rIns="152400" bIns="152400" numCol="1" spcCol="1270" anchor="ctr" anchorCtr="0">
              <a:noAutofit/>
            </a:bodyPr>
            <a:lstStyle/>
            <a:p>
              <a:pPr lvl="0"/>
              <a:r>
                <a:rPr lang="es-CR" sz="1700" dirty="0">
                  <a:solidFill>
                    <a:schemeClr val="accent1">
                      <a:lumMod val="20000"/>
                      <a:lumOff val="80000"/>
                    </a:schemeClr>
                  </a:solidFill>
                </a:rPr>
                <a:t>Cualquier Entidad que realice como un negocio (o sea administrada por una entidad que realice como un negocio) una o más de las siguientes actividades u operaciones para o por cuenta de un </a:t>
              </a:r>
              <a:r>
                <a:rPr lang="es-CR" sz="1700" dirty="0" smtClean="0">
                  <a:solidFill>
                    <a:schemeClr val="accent1">
                      <a:lumMod val="20000"/>
                      <a:lumOff val="80000"/>
                    </a:schemeClr>
                  </a:solidFill>
                </a:rPr>
                <a:t>cliente:</a:t>
              </a:r>
            </a:p>
            <a:p>
              <a:pPr marL="285750" lvl="0" indent="-285750">
                <a:buFont typeface="Arial" panose="020B0604020202020204" pitchFamily="34" charset="0"/>
                <a:buChar char="•"/>
              </a:pPr>
              <a:r>
                <a:rPr lang="es-CR" sz="1700" dirty="0" smtClean="0">
                  <a:solidFill>
                    <a:schemeClr val="accent1">
                      <a:lumMod val="20000"/>
                      <a:lumOff val="80000"/>
                    </a:schemeClr>
                  </a:solidFill>
                </a:rPr>
                <a:t>Negociación </a:t>
              </a:r>
              <a:r>
                <a:rPr lang="es-CR" sz="1700" dirty="0">
                  <a:solidFill>
                    <a:schemeClr val="accent1">
                      <a:lumMod val="20000"/>
                      <a:lumOff val="80000"/>
                    </a:schemeClr>
                  </a:solidFill>
                </a:rPr>
                <a:t>con instrumentos de mercado de </a:t>
              </a:r>
              <a:r>
                <a:rPr lang="es-CR" sz="1700" dirty="0" smtClean="0">
                  <a:solidFill>
                    <a:schemeClr val="accent1">
                      <a:lumMod val="20000"/>
                      <a:lumOff val="80000"/>
                    </a:schemeClr>
                  </a:solidFill>
                </a:rPr>
                <a:t>dinero.</a:t>
              </a:r>
            </a:p>
            <a:p>
              <a:pPr marL="285750" lvl="0" indent="-285750">
                <a:buFont typeface="Arial" panose="020B0604020202020204" pitchFamily="34" charset="0"/>
                <a:buChar char="•"/>
              </a:pPr>
              <a:r>
                <a:rPr lang="es-CR" sz="1700" dirty="0" smtClean="0">
                  <a:solidFill>
                    <a:schemeClr val="accent1">
                      <a:lumMod val="20000"/>
                      <a:lumOff val="80000"/>
                    </a:schemeClr>
                  </a:solidFill>
                </a:rPr>
                <a:t>Administración </a:t>
              </a:r>
              <a:r>
                <a:rPr lang="es-CR" sz="1700" dirty="0">
                  <a:solidFill>
                    <a:schemeClr val="accent1">
                      <a:lumMod val="20000"/>
                      <a:lumOff val="80000"/>
                    </a:schemeClr>
                  </a:solidFill>
                </a:rPr>
                <a:t>de carteras individuales o </a:t>
              </a:r>
              <a:r>
                <a:rPr lang="es-CR" sz="1700" dirty="0" smtClean="0">
                  <a:solidFill>
                    <a:schemeClr val="accent1">
                      <a:lumMod val="20000"/>
                      <a:lumOff val="80000"/>
                    </a:schemeClr>
                  </a:solidFill>
                </a:rPr>
                <a:t>colectivas.</a:t>
              </a:r>
            </a:p>
            <a:p>
              <a:pPr marL="285750" lvl="0" indent="-285750">
                <a:buFont typeface="Arial" panose="020B0604020202020204" pitchFamily="34" charset="0"/>
                <a:buChar char="•"/>
              </a:pPr>
              <a:r>
                <a:rPr lang="es-CR" sz="1700" dirty="0" smtClean="0">
                  <a:solidFill>
                    <a:schemeClr val="accent1">
                      <a:lumMod val="20000"/>
                      <a:lumOff val="80000"/>
                    </a:schemeClr>
                  </a:solidFill>
                </a:rPr>
                <a:t>Otro </a:t>
              </a:r>
              <a:r>
                <a:rPr lang="es-CR" sz="1700" dirty="0">
                  <a:solidFill>
                    <a:schemeClr val="accent1">
                      <a:lumMod val="20000"/>
                      <a:lumOff val="80000"/>
                    </a:schemeClr>
                  </a:solidFill>
                </a:rPr>
                <a:t>tipo de inversión, administración o manejo de fondos o dinero por cuenta de terceros</a:t>
              </a:r>
              <a:r>
                <a:rPr lang="es-CR" sz="1700" dirty="0" smtClean="0">
                  <a:solidFill>
                    <a:schemeClr val="accent1">
                      <a:lumMod val="20000"/>
                      <a:lumOff val="80000"/>
                    </a:schemeClr>
                  </a:solidFill>
                </a:rPr>
                <a:t>.</a:t>
              </a:r>
            </a:p>
            <a:p>
              <a:pPr lvl="0"/>
              <a:r>
                <a:rPr lang="es-CR" sz="1700" b="1" u="sng" dirty="0">
                  <a:solidFill>
                    <a:schemeClr val="accent1">
                      <a:lumMod val="20000"/>
                      <a:lumOff val="80000"/>
                    </a:schemeClr>
                  </a:solidFill>
                </a:rPr>
                <a:t>Categorización de Entidades:</a:t>
              </a:r>
            </a:p>
            <a:p>
              <a:pPr marL="342900" lvl="0" indent="-342900">
                <a:buFont typeface="Arial" panose="020B0604020202020204" pitchFamily="34" charset="0"/>
                <a:buChar char="•"/>
              </a:pPr>
              <a:r>
                <a:rPr lang="es-CR" sz="1700" dirty="0">
                  <a:solidFill>
                    <a:schemeClr val="accent1">
                      <a:lumMod val="20000"/>
                      <a:lumOff val="80000"/>
                    </a:schemeClr>
                  </a:solidFill>
                </a:rPr>
                <a:t>Puestos de Bolsa</a:t>
              </a:r>
            </a:p>
            <a:p>
              <a:pPr marL="342900" lvl="0" indent="-342900">
                <a:buFont typeface="Arial" panose="020B0604020202020204" pitchFamily="34" charset="0"/>
                <a:buChar char="•"/>
              </a:pPr>
              <a:r>
                <a:rPr lang="es-CR" sz="1700" dirty="0">
                  <a:solidFill>
                    <a:schemeClr val="accent1">
                      <a:lumMod val="20000"/>
                      <a:lumOff val="80000"/>
                    </a:schemeClr>
                  </a:solidFill>
                </a:rPr>
                <a:t>Sociedades Administradoras de Fondos de Inversión</a:t>
              </a:r>
            </a:p>
            <a:p>
              <a:pPr marL="342900" lvl="0" indent="-342900">
                <a:buFont typeface="Arial" panose="020B0604020202020204" pitchFamily="34" charset="0"/>
                <a:buChar char="•"/>
              </a:pPr>
              <a:r>
                <a:rPr lang="es-CR" sz="1700" dirty="0">
                  <a:solidFill>
                    <a:schemeClr val="accent1">
                      <a:lumMod val="20000"/>
                      <a:lumOff val="80000"/>
                    </a:schemeClr>
                  </a:solidFill>
                </a:rPr>
                <a:t>Fideicomisos</a:t>
              </a:r>
            </a:p>
            <a:p>
              <a:pPr marL="285750" lvl="0" indent="-285750">
                <a:buFont typeface="Arial" panose="020B0604020202020204" pitchFamily="34" charset="0"/>
                <a:buChar char="•"/>
              </a:pPr>
              <a:endParaRPr lang="es-CR" sz="1700" dirty="0">
                <a:solidFill>
                  <a:schemeClr val="accent1">
                    <a:lumMod val="20000"/>
                    <a:lumOff val="80000"/>
                  </a:schemeClr>
                </a:solidFill>
              </a:endParaRPr>
            </a:p>
          </p:txBody>
        </p:sp>
      </p:grpSp>
      <p:sp>
        <p:nvSpPr>
          <p:cNvPr id="2" name="1 Título"/>
          <p:cNvSpPr>
            <a:spLocks noGrp="1"/>
          </p:cNvSpPr>
          <p:nvPr>
            <p:ph type="title"/>
          </p:nvPr>
        </p:nvSpPr>
        <p:spPr/>
        <p:txBody>
          <a:bodyPr/>
          <a:lstStyle/>
          <a:p>
            <a:r>
              <a:rPr lang="es-CR" sz="3200" dirty="0"/>
              <a:t>Aplicación del FATCA a las Instituciones Financieras de Costa Rica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673789842"/>
              </p:ext>
            </p:extLst>
          </p:nvPr>
        </p:nvGraphicFramePr>
        <p:xfrm>
          <a:off x="-1620688"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Diagrama"/>
          <p:cNvGraphicFramePr/>
          <p:nvPr>
            <p:extLst>
              <p:ext uri="{D42A27DB-BD31-4B8C-83A1-F6EECF244321}">
                <p14:modId xmlns:p14="http://schemas.microsoft.com/office/powerpoint/2010/main" val="3951011370"/>
              </p:ext>
            </p:extLst>
          </p:nvPr>
        </p:nvGraphicFramePr>
        <p:xfrm>
          <a:off x="2187031" y="2924944"/>
          <a:ext cx="1152128"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8 Flecha izquierda">
            <a:hlinkClick r:id="rId1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3409935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grpSp>
        <p:nvGrpSpPr>
          <p:cNvPr id="6" name="5 Grupo"/>
          <p:cNvGrpSpPr/>
          <p:nvPr/>
        </p:nvGrpSpPr>
        <p:grpSpPr>
          <a:xfrm>
            <a:off x="4067944" y="1700808"/>
            <a:ext cx="4968552" cy="3384376"/>
            <a:chOff x="174085" y="1018460"/>
            <a:chExt cx="8356092" cy="2611278"/>
          </a:xfrm>
          <a:solidFill>
            <a:schemeClr val="accent1">
              <a:lumMod val="75000"/>
              <a:alpha val="64000"/>
            </a:schemeClr>
          </a:solidFill>
        </p:grpSpPr>
        <p:sp>
          <p:nvSpPr>
            <p:cNvPr id="7" name="6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sp>
        <p:sp>
          <p:nvSpPr>
            <p:cNvPr id="8" name="7 Rectángulo"/>
            <p:cNvSpPr/>
            <p:nvPr/>
          </p:nvSpPr>
          <p:spPr>
            <a:xfrm>
              <a:off x="174085" y="1018460"/>
              <a:ext cx="8356092" cy="2611278"/>
            </a:xfrm>
            <a:prstGeom prst="rect">
              <a:avLst/>
            </a:prstGeom>
          </p:spPr>
          <p:style>
            <a:lnRef idx="1">
              <a:schemeClr val="accent1"/>
            </a:lnRef>
            <a:fillRef idx="3">
              <a:schemeClr val="accent1"/>
            </a:fillRef>
            <a:effectRef idx="2">
              <a:schemeClr val="accent1"/>
            </a:effectRef>
            <a:fontRef idx="minor">
              <a:schemeClr val="lt1"/>
            </a:fontRef>
          </p:style>
          <p:txBody>
            <a:bodyPr spcFirstLastPara="0" vert="horz" wrap="square" lIns="900000" tIns="152400" rIns="152400" bIns="152400" numCol="1" spcCol="1270" anchor="ctr" anchorCtr="0">
              <a:noAutofit/>
            </a:bodyPr>
            <a:lstStyle/>
            <a:p>
              <a:pPr lvl="0"/>
              <a:r>
                <a:rPr lang="es-CR" dirty="0">
                  <a:solidFill>
                    <a:schemeClr val="accent1">
                      <a:lumMod val="20000"/>
                      <a:lumOff val="80000"/>
                    </a:schemeClr>
                  </a:solidFill>
                </a:rPr>
                <a:t>Cualquier Entidad que sea una aseguradora (o la sociedad controladora de una aseguradora) que emita o esté obligada a hacer pagos con respecto a Contratos de Seguro con Valor en Efectivo o a Contratos de Renta Vitalicia</a:t>
              </a:r>
              <a:r>
                <a:rPr lang="es-CR" dirty="0" smtClean="0">
                  <a:solidFill>
                    <a:schemeClr val="accent1">
                      <a:lumMod val="20000"/>
                      <a:lumOff val="80000"/>
                    </a:schemeClr>
                  </a:solidFill>
                </a:rPr>
                <a:t>.</a:t>
              </a:r>
            </a:p>
            <a:p>
              <a:pPr lvl="0"/>
              <a:endParaRPr lang="es-CR" dirty="0" smtClean="0">
                <a:solidFill>
                  <a:schemeClr val="accent1">
                    <a:lumMod val="20000"/>
                    <a:lumOff val="80000"/>
                  </a:schemeClr>
                </a:solidFill>
              </a:endParaRPr>
            </a:p>
            <a:p>
              <a:pPr lvl="0"/>
              <a:r>
                <a:rPr lang="es-CR" b="1" u="sng" dirty="0">
                  <a:solidFill>
                    <a:schemeClr val="accent1">
                      <a:lumMod val="20000"/>
                      <a:lumOff val="80000"/>
                    </a:schemeClr>
                  </a:solidFill>
                </a:rPr>
                <a:t>Categorización de Entidades:</a:t>
              </a:r>
            </a:p>
            <a:p>
              <a:pPr marL="342900" lvl="0" indent="-342900">
                <a:buFont typeface="Arial" panose="020B0604020202020204" pitchFamily="34" charset="0"/>
                <a:buChar char="•"/>
              </a:pPr>
              <a:r>
                <a:rPr lang="es-CR" dirty="0">
                  <a:solidFill>
                    <a:schemeClr val="accent1">
                      <a:lumMod val="20000"/>
                      <a:lumOff val="80000"/>
                    </a:schemeClr>
                  </a:solidFill>
                </a:rPr>
                <a:t>Entidades Aseguradoras</a:t>
              </a:r>
            </a:p>
            <a:p>
              <a:pPr marL="342900" lvl="0" indent="-342900">
                <a:buFont typeface="Arial" panose="020B0604020202020204" pitchFamily="34" charset="0"/>
                <a:buChar char="•"/>
              </a:pPr>
              <a:r>
                <a:rPr lang="es-CR" dirty="0">
                  <a:solidFill>
                    <a:schemeClr val="accent1">
                      <a:lumMod val="20000"/>
                      <a:lumOff val="80000"/>
                    </a:schemeClr>
                  </a:solidFill>
                </a:rPr>
                <a:t>Entidad Aseguradora con autorización Condicionada</a:t>
              </a:r>
            </a:p>
            <a:p>
              <a:pPr lvl="0"/>
              <a:endParaRPr lang="es-CR" dirty="0">
                <a:solidFill>
                  <a:schemeClr val="accent1">
                    <a:lumMod val="20000"/>
                    <a:lumOff val="80000"/>
                  </a:schemeClr>
                </a:solidFill>
              </a:endParaRPr>
            </a:p>
          </p:txBody>
        </p:sp>
      </p:grpSp>
      <p:sp>
        <p:nvSpPr>
          <p:cNvPr id="2" name="1 Título"/>
          <p:cNvSpPr>
            <a:spLocks noGrp="1"/>
          </p:cNvSpPr>
          <p:nvPr>
            <p:ph type="title"/>
          </p:nvPr>
        </p:nvSpPr>
        <p:spPr/>
        <p:txBody>
          <a:bodyPr/>
          <a:lstStyle/>
          <a:p>
            <a:r>
              <a:rPr lang="es-CR" sz="3200" dirty="0"/>
              <a:t>Aplicación del FATCA a las Instituciones Financieras de Costa Rica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289519321"/>
              </p:ext>
            </p:extLst>
          </p:nvPr>
        </p:nvGraphicFramePr>
        <p:xfrm>
          <a:off x="-1620688"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Diagrama"/>
          <p:cNvGraphicFramePr/>
          <p:nvPr>
            <p:extLst>
              <p:ext uri="{D42A27DB-BD31-4B8C-83A1-F6EECF244321}">
                <p14:modId xmlns:p14="http://schemas.microsoft.com/office/powerpoint/2010/main" val="405695430"/>
              </p:ext>
            </p:extLst>
          </p:nvPr>
        </p:nvGraphicFramePr>
        <p:xfrm>
          <a:off x="2187031" y="2924944"/>
          <a:ext cx="1152128"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8 Flecha izquierda">
            <a:hlinkClick r:id="rId1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16260942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3200" dirty="0"/>
              <a:t>Aplicación del FATCA a las Instituciones Financieras de Costa Rica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236500295"/>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1451692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Documentos disponibles</a:t>
            </a:r>
            <a:endParaRPr lang="es-CR" dirty="0"/>
          </a:p>
        </p:txBody>
      </p:sp>
      <p:sp>
        <p:nvSpPr>
          <p:cNvPr id="3" name="2 Marcador de contenido"/>
          <p:cNvSpPr>
            <a:spLocks noGrp="1"/>
          </p:cNvSpPr>
          <p:nvPr>
            <p:ph idx="1"/>
          </p:nvPr>
        </p:nvSpPr>
        <p:spPr/>
        <p:txBody>
          <a:bodyPr/>
          <a:lstStyle/>
          <a:p>
            <a:r>
              <a:rPr lang="es-CR" dirty="0"/>
              <a:t>Los siguientes documentos pueden ser descargados en: </a:t>
            </a:r>
            <a:r>
              <a:rPr lang="es-CR" dirty="0">
                <a:solidFill>
                  <a:srgbClr val="FF0000"/>
                </a:solidFill>
              </a:rPr>
              <a:t> </a:t>
            </a:r>
            <a:r>
              <a:rPr lang="es-CR" u="sng" dirty="0" smtClean="0"/>
              <a:t>http://www.bccr.fi.cr/fatca</a:t>
            </a:r>
            <a:endParaRPr lang="es-CR" u="sng" dirty="0">
              <a:solidFill>
                <a:srgbClr val="FF0000"/>
              </a:solidFill>
            </a:endParaRPr>
          </a:p>
          <a:p>
            <a:pPr lvl="1"/>
            <a:endParaRPr lang="es-CR" sz="2400" dirty="0"/>
          </a:p>
          <a:p>
            <a:pPr marL="914400" lvl="1" indent="-457200">
              <a:buFont typeface="+mj-lt"/>
              <a:buAutoNum type="arabicPeriod"/>
            </a:pPr>
            <a:r>
              <a:rPr lang="es-CR" sz="2400" dirty="0" smtClean="0"/>
              <a:t>Acuerdo </a:t>
            </a:r>
            <a:r>
              <a:rPr lang="es-CR" sz="2400" dirty="0"/>
              <a:t>Intergubernamental FATCA (Español) </a:t>
            </a:r>
            <a:endParaRPr lang="es-CR" sz="2400" dirty="0" smtClean="0"/>
          </a:p>
          <a:p>
            <a:pPr marL="914400" lvl="1" indent="-457200">
              <a:buFont typeface="+mj-lt"/>
              <a:buAutoNum type="arabicPeriod"/>
            </a:pPr>
            <a:r>
              <a:rPr lang="es-CR" sz="2400" dirty="0"/>
              <a:t>Acuerdo Intergubernamental FATCA (Inglés) </a:t>
            </a:r>
          </a:p>
          <a:p>
            <a:pPr marL="914400" lvl="1" indent="-457200">
              <a:buFont typeface="+mj-lt"/>
              <a:buAutoNum type="arabicPeriod"/>
            </a:pPr>
            <a:r>
              <a:rPr lang="es-CR" sz="2400" dirty="0"/>
              <a:t>Guía de usuario para el registro FATCA en línea (Inglés) </a:t>
            </a:r>
            <a:endParaRPr lang="es-CR" sz="2400" dirty="0" smtClean="0"/>
          </a:p>
          <a:p>
            <a:pPr marL="914400" lvl="1" indent="-457200">
              <a:buFont typeface="+mj-lt"/>
              <a:buAutoNum type="arabicPeriod"/>
            </a:pPr>
            <a:r>
              <a:rPr lang="es-CR" sz="2400" dirty="0" smtClean="0"/>
              <a:t>Presentación Contactos Entidades </a:t>
            </a:r>
            <a:r>
              <a:rPr lang="es-CR" sz="2400" dirty="0" smtClean="0"/>
              <a:t>02122014</a:t>
            </a:r>
          </a:p>
          <a:p>
            <a:pPr marL="914400" lvl="1" indent="-457200">
              <a:buFont typeface="+mj-lt"/>
              <a:buAutoNum type="arabicPeriod"/>
            </a:pPr>
            <a:r>
              <a:rPr lang="es-CR" sz="2400" dirty="0" smtClean="0"/>
              <a:t>Circular </a:t>
            </a:r>
            <a:r>
              <a:rPr lang="es-CR" sz="2400" dirty="0" err="1" smtClean="0"/>
              <a:t>Sugef</a:t>
            </a:r>
            <a:r>
              <a:rPr lang="es-CR" sz="2400" dirty="0" smtClean="0"/>
              <a:t> 2966-2014</a:t>
            </a:r>
          </a:p>
          <a:p>
            <a:pPr marL="914400" lvl="1" indent="-457200">
              <a:buFont typeface="+mj-lt"/>
              <a:buAutoNum type="arabicPeriod"/>
            </a:pPr>
            <a:r>
              <a:rPr lang="es-CR" sz="2400"/>
              <a:t>Formulario de Autorizaciones Recomendado por el Ministerio de Hacienda</a:t>
            </a:r>
            <a:endParaRPr lang="es-CR" sz="2400" dirty="0"/>
          </a:p>
          <a:p>
            <a:pPr marL="914400" lvl="1" indent="-457200">
              <a:buFont typeface="+mj-lt"/>
              <a:buAutoNum type="arabicPeriod"/>
            </a:pPr>
            <a:endParaRPr lang="es-CR" sz="2400" dirty="0" smtClean="0"/>
          </a:p>
          <a:p>
            <a:pPr lvl="1"/>
            <a:endParaRPr lang="es-CR" sz="2400" dirty="0"/>
          </a:p>
          <a:p>
            <a:endParaRPr lang="es-CR" sz="1400" dirty="0"/>
          </a:p>
          <a:p>
            <a:endParaRPr lang="es-CR" sz="1400" dirty="0"/>
          </a:p>
        </p:txBody>
      </p:sp>
    </p:spTree>
    <p:extLst>
      <p:ext uri="{BB962C8B-B14F-4D97-AF65-F5344CB8AC3E}">
        <p14:creationId xmlns:p14="http://schemas.microsoft.com/office/powerpoint/2010/main" val="898679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828800"/>
            <a:ext cx="8229600" cy="4221163"/>
          </a:xfrm>
        </p:spPr>
        <p:txBody>
          <a:bodyPr/>
          <a:lstStyle/>
          <a:p>
            <a:pPr algn="ctr" eaLnBrk="1" hangingPunct="1">
              <a:buFont typeface="Wingdings 2" pitchFamily="18" charset="2"/>
              <a:buNone/>
            </a:pPr>
            <a:endParaRPr lang="es-ES" altLang="es-CR" b="1" u="sng" dirty="0" smtClean="0"/>
          </a:p>
          <a:p>
            <a:pPr algn="ctr" eaLnBrk="1" hangingPunct="1">
              <a:buFont typeface="Wingdings 2" pitchFamily="18" charset="2"/>
              <a:buNone/>
            </a:pPr>
            <a:endParaRPr lang="es-ES" altLang="es-CR" b="1" u="sng" dirty="0" smtClean="0"/>
          </a:p>
          <a:p>
            <a:pPr algn="ctr" eaLnBrk="1" hangingPunct="1">
              <a:buFont typeface="Wingdings 2" pitchFamily="18" charset="2"/>
              <a:buNone/>
            </a:pPr>
            <a:endParaRPr lang="es-ES" altLang="es-CR" b="1" u="sng" dirty="0" smtClean="0"/>
          </a:p>
          <a:p>
            <a:pPr algn="ctr" eaLnBrk="1" hangingPunct="1">
              <a:buFont typeface="Wingdings 2" pitchFamily="18" charset="2"/>
              <a:buNone/>
            </a:pPr>
            <a:r>
              <a:rPr lang="es-ES" altLang="es-CR" sz="7200" b="1" dirty="0" smtClean="0"/>
              <a:t>Consultas</a:t>
            </a:r>
            <a:r>
              <a:rPr lang="es-ES" altLang="es-CR" sz="7200" b="1" u="sng" dirty="0" smtClean="0"/>
              <a:t>  </a:t>
            </a:r>
          </a:p>
          <a:p>
            <a:pPr algn="ctr" eaLnBrk="1" hangingPunct="1">
              <a:buFont typeface="Wingdings 2" pitchFamily="18" charset="2"/>
              <a:buNone/>
            </a:pPr>
            <a:endParaRPr lang="es-ES" altLang="es-CR" b="1" u="sng" dirty="0" smtClean="0"/>
          </a:p>
          <a:p>
            <a:pPr algn="just" eaLnBrk="1" hangingPunct="1">
              <a:buFont typeface="Wingdings 2" pitchFamily="18" charset="2"/>
              <a:buNone/>
            </a:pPr>
            <a:endParaRPr lang="es-ES" altLang="es-CR" dirty="0" smtClean="0"/>
          </a:p>
          <a:p>
            <a:pPr algn="just" eaLnBrk="1" hangingPunct="1">
              <a:buFont typeface="Wingdings 2" pitchFamily="18" charset="2"/>
              <a:buNone/>
            </a:pPr>
            <a:endParaRPr lang="es-ES" altLang="es-CR" dirty="0" smtClean="0"/>
          </a:p>
          <a:p>
            <a:pPr algn="just" eaLnBrk="1" hangingPunct="1">
              <a:buFont typeface="Wingdings 2" pitchFamily="18" charset="2"/>
              <a:buNone/>
            </a:pPr>
            <a:endParaRPr lang="es-ES" altLang="es-CR" dirty="0" smtClean="0"/>
          </a:p>
        </p:txBody>
      </p:sp>
    </p:spTree>
    <p:extLst>
      <p:ext uri="{BB962C8B-B14F-4D97-AF65-F5344CB8AC3E}">
        <p14:creationId xmlns:p14="http://schemas.microsoft.com/office/powerpoint/2010/main" val="7899046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3886200"/>
            <a:ext cx="7848872" cy="1752600"/>
          </a:xfrm>
        </p:spPr>
        <p:txBody>
          <a:bodyPr/>
          <a:lstStyle/>
          <a:p>
            <a:r>
              <a:rPr lang="es-CR" sz="3600" b="1" dirty="0" smtClean="0">
                <a:solidFill>
                  <a:schemeClr val="accent1">
                    <a:lumMod val="75000"/>
                  </a:schemeClr>
                </a:solidFill>
              </a:rPr>
              <a:t>FATCA</a:t>
            </a:r>
          </a:p>
          <a:p>
            <a:r>
              <a:rPr lang="en-US" sz="2400" dirty="0"/>
              <a:t>Ley de </a:t>
            </a:r>
            <a:r>
              <a:rPr lang="en-US" sz="2400" dirty="0" err="1"/>
              <a:t>Cumplimiento</a:t>
            </a:r>
            <a:r>
              <a:rPr lang="en-US" sz="2400" dirty="0"/>
              <a:t> Fiscal de </a:t>
            </a:r>
            <a:r>
              <a:rPr lang="es-CR" sz="2400" dirty="0"/>
              <a:t>las</a:t>
            </a:r>
            <a:r>
              <a:rPr lang="en-US" sz="2400" dirty="0"/>
              <a:t> </a:t>
            </a:r>
            <a:r>
              <a:rPr lang="en-US" sz="2400" dirty="0" err="1"/>
              <a:t>Cuentas</a:t>
            </a:r>
            <a:r>
              <a:rPr lang="en-US" sz="2400" dirty="0"/>
              <a:t> </a:t>
            </a:r>
            <a:r>
              <a:rPr lang="en-US" sz="2400" dirty="0" err="1"/>
              <a:t>en</a:t>
            </a:r>
            <a:r>
              <a:rPr lang="en-US" sz="2400" dirty="0"/>
              <a:t> el </a:t>
            </a:r>
            <a:r>
              <a:rPr lang="en-US" sz="2400" dirty="0" err="1"/>
              <a:t>Extranjero</a:t>
            </a:r>
            <a:endParaRPr lang="en-US" sz="2400" dirty="0"/>
          </a:p>
          <a:p>
            <a:r>
              <a:rPr lang="es-CR" sz="1100" dirty="0" smtClean="0">
                <a:solidFill>
                  <a:schemeClr val="tx1"/>
                </a:solidFill>
              </a:rPr>
              <a:t>Noviembre  2014</a:t>
            </a:r>
            <a:endParaRPr lang="es-CR" sz="1100" dirty="0">
              <a:solidFill>
                <a:schemeClr val="tx1"/>
              </a:solidFill>
            </a:endParaRPr>
          </a:p>
        </p:txBody>
      </p:sp>
    </p:spTree>
    <p:extLst>
      <p:ext uri="{BB962C8B-B14F-4D97-AF65-F5344CB8AC3E}">
        <p14:creationId xmlns:p14="http://schemas.microsoft.com/office/powerpoint/2010/main" val="2083050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lvl="0"/>
            <a:r>
              <a:rPr lang="es-CR" dirty="0" smtClean="0"/>
              <a:t>Forma </a:t>
            </a:r>
            <a:r>
              <a:rPr lang="es-CR" dirty="0"/>
              <a:t>de envío del reporte </a:t>
            </a:r>
            <a:r>
              <a:rPr lang="es-CR" dirty="0" smtClean="0"/>
              <a:t>FATCA</a:t>
            </a:r>
            <a:endParaRPr lang="es-CR" dirty="0"/>
          </a:p>
        </p:txBody>
      </p:sp>
      <p:sp>
        <p:nvSpPr>
          <p:cNvPr id="13" name="12 Flecha izquierda">
            <a:hlinkClick r:id="rId3"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5" name="4 CuadroTexto"/>
          <p:cNvSpPr txBox="1"/>
          <p:nvPr/>
        </p:nvSpPr>
        <p:spPr>
          <a:xfrm>
            <a:off x="899592" y="1412776"/>
            <a:ext cx="7488832" cy="4154984"/>
          </a:xfrm>
          <a:prstGeom prst="rect">
            <a:avLst/>
          </a:prstGeom>
          <a:noFill/>
        </p:spPr>
        <p:txBody>
          <a:bodyPr wrap="square" rtlCol="0">
            <a:spAutoFit/>
          </a:bodyPr>
          <a:lstStyle/>
          <a:p>
            <a:pPr lvl="0"/>
            <a:r>
              <a:rPr lang="es-CR" sz="2400" dirty="0"/>
              <a:t>En reporte FATCA puede ser enviado de dos </a:t>
            </a:r>
            <a:r>
              <a:rPr lang="es-CR" sz="2400" dirty="0" smtClean="0"/>
              <a:t>formas</a:t>
            </a:r>
          </a:p>
          <a:p>
            <a:pPr lvl="0"/>
            <a:endParaRPr lang="es-CR" sz="2400" dirty="0" smtClean="0"/>
          </a:p>
          <a:p>
            <a:pPr lvl="1"/>
            <a:r>
              <a:rPr lang="es-CR" b="1" dirty="0" smtClean="0"/>
              <a:t>Individual</a:t>
            </a:r>
          </a:p>
          <a:p>
            <a:pPr lvl="1"/>
            <a:endParaRPr lang="es-CR" dirty="0" smtClean="0"/>
          </a:p>
          <a:p>
            <a:pPr marL="742950" lvl="1" indent="-285750">
              <a:buFont typeface="Arial" panose="020B0604020202020204" pitchFamily="34" charset="0"/>
              <a:buChar char="•"/>
            </a:pPr>
            <a:r>
              <a:rPr lang="es-CR" dirty="0" smtClean="0"/>
              <a:t>La Institución Financiera crea el reporte FATCA XML y lo envía al Ministerio de Hacienda a través de un servicio web.</a:t>
            </a:r>
          </a:p>
          <a:p>
            <a:pPr marL="742950" lvl="1" indent="-285750">
              <a:buFont typeface="Arial" panose="020B0604020202020204" pitchFamily="34" charset="0"/>
              <a:buChar char="•"/>
            </a:pPr>
            <a:endParaRPr lang="es-CR" dirty="0" smtClean="0"/>
          </a:p>
          <a:p>
            <a:pPr lvl="1"/>
            <a:r>
              <a:rPr lang="es-CR" b="1" dirty="0" smtClean="0"/>
              <a:t>Agregado</a:t>
            </a:r>
          </a:p>
          <a:p>
            <a:pPr lvl="1"/>
            <a:endParaRPr lang="es-CR" dirty="0" smtClean="0"/>
          </a:p>
          <a:p>
            <a:pPr marL="742950" lvl="1" indent="-285750">
              <a:buFont typeface="Arial" panose="020B0604020202020204" pitchFamily="34" charset="0"/>
              <a:buChar char="•"/>
            </a:pPr>
            <a:r>
              <a:rPr lang="es-CR" dirty="0" smtClean="0"/>
              <a:t>Si la Institución pertenece a un Grupo Financiero, el reporte de cada miembro del grupo puede ser agregado en un único reporte XML y es enviado por la entidad líder del grupo financiero</a:t>
            </a:r>
            <a:r>
              <a:rPr lang="es-CR" dirty="0"/>
              <a:t> </a:t>
            </a:r>
            <a:r>
              <a:rPr lang="es-CR" dirty="0" smtClean="0"/>
              <a:t> al </a:t>
            </a:r>
            <a:r>
              <a:rPr lang="es-CR" dirty="0"/>
              <a:t>Ministerio de Hacienda a través de un servicio </a:t>
            </a:r>
            <a:r>
              <a:rPr lang="es-CR" dirty="0" smtClean="0"/>
              <a:t>web.</a:t>
            </a:r>
            <a:endParaRPr lang="es-CR" dirty="0"/>
          </a:p>
          <a:p>
            <a:endParaRPr lang="es-CR" dirty="0"/>
          </a:p>
        </p:txBody>
      </p:sp>
    </p:spTree>
    <p:extLst>
      <p:ext uri="{BB962C8B-B14F-4D97-AF65-F5344CB8AC3E}">
        <p14:creationId xmlns:p14="http://schemas.microsoft.com/office/powerpoint/2010/main" val="37705359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Diagrama"/>
          <p:cNvGraphicFramePr/>
          <p:nvPr>
            <p:extLst>
              <p:ext uri="{D42A27DB-BD31-4B8C-83A1-F6EECF244321}">
                <p14:modId xmlns:p14="http://schemas.microsoft.com/office/powerpoint/2010/main" val="456685585"/>
              </p:ext>
            </p:extLst>
          </p:nvPr>
        </p:nvGraphicFramePr>
        <p:xfrm>
          <a:off x="1043608" y="2420888"/>
          <a:ext cx="7772400" cy="1462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149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44624"/>
            <a:ext cx="7793037" cy="647700"/>
          </a:xfrm>
        </p:spPr>
        <p:txBody>
          <a:bodyPr/>
          <a:lstStyle/>
          <a:p>
            <a:r>
              <a:rPr lang="es-CR" sz="3600" dirty="0" smtClean="0"/>
              <a:t>Agenda</a:t>
            </a:r>
            <a:endParaRPr lang="es-CR" sz="3600" dirty="0"/>
          </a:p>
        </p:txBody>
      </p:sp>
      <p:sp>
        <p:nvSpPr>
          <p:cNvPr id="3" name="2 Marcador de contenido"/>
          <p:cNvSpPr>
            <a:spLocks noGrp="1"/>
          </p:cNvSpPr>
          <p:nvPr>
            <p:ph idx="1"/>
          </p:nvPr>
        </p:nvSpPr>
        <p:spPr>
          <a:xfrm>
            <a:off x="467544" y="764704"/>
            <a:ext cx="8280920" cy="4648200"/>
          </a:xfrm>
        </p:spPr>
        <p:txBody>
          <a:bodyPr/>
          <a:lstStyle/>
          <a:p>
            <a:r>
              <a:rPr lang="es-ES" sz="2400" dirty="0" smtClean="0"/>
              <a:t>Objetivo</a:t>
            </a:r>
          </a:p>
          <a:p>
            <a:r>
              <a:rPr lang="es-ES" sz="2400" dirty="0" smtClean="0"/>
              <a:t>Organización  del proyecto</a:t>
            </a:r>
          </a:p>
          <a:p>
            <a:r>
              <a:rPr lang="es-ES" sz="2400" dirty="0" smtClean="0"/>
              <a:t>Forma de trabajo</a:t>
            </a:r>
          </a:p>
          <a:p>
            <a:r>
              <a:rPr lang="es-ES" sz="2400" dirty="0" smtClean="0"/>
              <a:t>Responsabilidades de los contactos</a:t>
            </a:r>
          </a:p>
          <a:p>
            <a:r>
              <a:rPr lang="es-CR" sz="2400" dirty="0"/>
              <a:t>Implementación del FATCA a las Instituciones Financieras de Costa </a:t>
            </a:r>
            <a:r>
              <a:rPr lang="es-CR" sz="2400" dirty="0" smtClean="0"/>
              <a:t>Rica</a:t>
            </a:r>
          </a:p>
          <a:p>
            <a:pPr lvl="1"/>
            <a:r>
              <a:rPr lang="es-CR" sz="1800" dirty="0" smtClean="0"/>
              <a:t>Solicitud del GIIN (Número de identificación global de intermediario financiero)</a:t>
            </a:r>
          </a:p>
          <a:p>
            <a:pPr lvl="1"/>
            <a:r>
              <a:rPr lang="es-CR" sz="1800" dirty="0" smtClean="0"/>
              <a:t>Identificación de cuentas</a:t>
            </a:r>
          </a:p>
          <a:p>
            <a:pPr lvl="1"/>
            <a:r>
              <a:rPr lang="es-CR" sz="1800" dirty="0" smtClean="0"/>
              <a:t>Cumplimiento de requisitos en las solicitudes de autorización de los clientes</a:t>
            </a:r>
          </a:p>
          <a:p>
            <a:pPr lvl="1"/>
            <a:r>
              <a:rPr lang="es-CR" sz="1800" dirty="0" smtClean="0"/>
              <a:t>Reporte anual del FATCA</a:t>
            </a:r>
            <a:endParaRPr lang="es-CR" sz="2400" dirty="0" smtClean="0"/>
          </a:p>
          <a:p>
            <a:r>
              <a:rPr lang="es-CR" sz="2400" dirty="0" smtClean="0"/>
              <a:t>Forma </a:t>
            </a:r>
            <a:r>
              <a:rPr lang="es-CR" sz="2400" dirty="0"/>
              <a:t>de </a:t>
            </a:r>
            <a:r>
              <a:rPr lang="es-CR" sz="2400" dirty="0" smtClean="0"/>
              <a:t>envío </a:t>
            </a:r>
            <a:r>
              <a:rPr lang="es-CR" sz="2400" dirty="0"/>
              <a:t>del reporte </a:t>
            </a:r>
            <a:r>
              <a:rPr lang="es-CR" sz="2400" dirty="0" smtClean="0"/>
              <a:t>FATCA (Individual o </a:t>
            </a:r>
            <a:r>
              <a:rPr lang="es-CR" sz="2400" dirty="0"/>
              <a:t>por </a:t>
            </a:r>
            <a:r>
              <a:rPr lang="es-CR" sz="2400" dirty="0" smtClean="0"/>
              <a:t>grupo financiero)</a:t>
            </a:r>
            <a:endParaRPr lang="es-CR" sz="2400" dirty="0"/>
          </a:p>
          <a:p>
            <a:pPr marL="0" indent="0">
              <a:buNone/>
            </a:pPr>
            <a:endParaRPr lang="es-CR" sz="2400" dirty="0"/>
          </a:p>
        </p:txBody>
      </p:sp>
    </p:spTree>
    <p:extLst>
      <p:ext uri="{BB962C8B-B14F-4D97-AF65-F5344CB8AC3E}">
        <p14:creationId xmlns:p14="http://schemas.microsoft.com/office/powerpoint/2010/main" val="2198054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marL="274320" indent="-274320" fontAlgn="auto">
              <a:spcAft>
                <a:spcPts val="0"/>
              </a:spcAft>
              <a:defRPr/>
            </a:pPr>
            <a:r>
              <a:rPr lang="es-ES" dirty="0"/>
              <a:t>Puntos a Desarrollar </a:t>
            </a:r>
          </a:p>
        </p:txBody>
      </p:sp>
      <p:sp>
        <p:nvSpPr>
          <p:cNvPr id="4" name="Content Placeholder 2"/>
          <p:cNvSpPr>
            <a:spLocks noGrp="1"/>
          </p:cNvSpPr>
          <p:nvPr>
            <p:ph idx="1"/>
          </p:nvPr>
        </p:nvSpPr>
        <p:spPr/>
        <p:txBody>
          <a:bodyPr rtlCol="0">
            <a:normAutofit/>
          </a:bodyPr>
          <a:lstStyle/>
          <a:p>
            <a:pPr marL="274320" indent="-274320" algn="just" fontAlgn="auto">
              <a:lnSpc>
                <a:spcPct val="150000"/>
              </a:lnSpc>
              <a:spcAft>
                <a:spcPts val="0"/>
              </a:spcAft>
              <a:buClrTx/>
              <a:buFont typeface="Wingdings 2"/>
              <a:buChar char=""/>
              <a:defRPr/>
            </a:pPr>
            <a:r>
              <a:rPr lang="es-ES" sz="1800" dirty="0" smtClean="0"/>
              <a:t>Circular </a:t>
            </a:r>
            <a:r>
              <a:rPr lang="es-ES" sz="1800" dirty="0"/>
              <a:t>SUGEF 2848-2014</a:t>
            </a:r>
          </a:p>
          <a:p>
            <a:pPr marL="274320" indent="-274320" algn="just" fontAlgn="auto">
              <a:lnSpc>
                <a:spcPct val="150000"/>
              </a:lnSpc>
              <a:spcAft>
                <a:spcPts val="0"/>
              </a:spcAft>
              <a:buClrTx/>
              <a:buFont typeface="Wingdings 2"/>
              <a:buChar char=""/>
              <a:defRPr/>
            </a:pPr>
            <a:r>
              <a:rPr lang="es-ES" sz="1800" dirty="0"/>
              <a:t>Secreto Bancario (Artículo 615 del Código de Comercio)</a:t>
            </a:r>
          </a:p>
          <a:p>
            <a:pPr marL="274320" indent="-274320" algn="just" fontAlgn="auto">
              <a:lnSpc>
                <a:spcPct val="150000"/>
              </a:lnSpc>
              <a:spcAft>
                <a:spcPts val="0"/>
              </a:spcAft>
              <a:buClrTx/>
              <a:buFont typeface="Wingdings 2"/>
              <a:buChar char=""/>
              <a:defRPr/>
            </a:pPr>
            <a:r>
              <a:rPr lang="es-ES" sz="1800" dirty="0"/>
              <a:t>Ámbito de Aplicación de la Ley No. 8968</a:t>
            </a:r>
          </a:p>
          <a:p>
            <a:pPr marL="274320" indent="-274320" algn="just" fontAlgn="auto">
              <a:lnSpc>
                <a:spcPct val="150000"/>
              </a:lnSpc>
              <a:spcAft>
                <a:spcPts val="0"/>
              </a:spcAft>
              <a:buClrTx/>
              <a:buFont typeface="Wingdings 2"/>
              <a:buChar char=""/>
              <a:defRPr/>
            </a:pPr>
            <a:r>
              <a:rPr lang="es-ES" sz="1800" dirty="0"/>
              <a:t>Definiciones Importantes.</a:t>
            </a:r>
          </a:p>
          <a:p>
            <a:pPr marL="274320" indent="-274320" algn="just" fontAlgn="auto">
              <a:lnSpc>
                <a:spcPct val="150000"/>
              </a:lnSpc>
              <a:spcAft>
                <a:spcPts val="0"/>
              </a:spcAft>
              <a:buClrTx/>
              <a:buFont typeface="Wingdings 2"/>
              <a:buChar char=""/>
              <a:defRPr/>
            </a:pPr>
            <a:r>
              <a:rPr lang="es-ES" sz="1800" dirty="0"/>
              <a:t>Principios y Derechos establecidos en la Ley No. 8968.</a:t>
            </a:r>
          </a:p>
          <a:p>
            <a:pPr marL="274320" indent="-274320" algn="just" fontAlgn="auto">
              <a:lnSpc>
                <a:spcPct val="150000"/>
              </a:lnSpc>
              <a:spcAft>
                <a:spcPts val="0"/>
              </a:spcAft>
              <a:buClrTx/>
              <a:buFont typeface="Wingdings 2"/>
              <a:buChar char=""/>
              <a:defRPr/>
            </a:pPr>
            <a:r>
              <a:rPr lang="es-ES" sz="1800" dirty="0"/>
              <a:t>Excepciones a la Autodeterminación Informativa.</a:t>
            </a:r>
          </a:p>
          <a:p>
            <a:pPr marL="274320" indent="-274320" algn="just" fontAlgn="auto">
              <a:lnSpc>
                <a:spcPct val="150000"/>
              </a:lnSpc>
              <a:spcAft>
                <a:spcPts val="0"/>
              </a:spcAft>
              <a:buClrTx/>
              <a:buFont typeface="Wingdings 2"/>
              <a:buChar char=""/>
              <a:defRPr/>
            </a:pPr>
            <a:r>
              <a:rPr lang="es-ES" sz="1800" dirty="0"/>
              <a:t>Transferencia de los Datos Personales: El caso del artículo 14 de la Ley No. 8968.</a:t>
            </a:r>
          </a:p>
          <a:p>
            <a:pPr marL="274320" indent="-274320" algn="just" fontAlgn="auto">
              <a:lnSpc>
                <a:spcPct val="150000"/>
              </a:lnSpc>
              <a:spcAft>
                <a:spcPts val="0"/>
              </a:spcAft>
              <a:buClrTx/>
              <a:buFont typeface="Wingdings 2"/>
              <a:buChar char=""/>
              <a:defRPr/>
            </a:pPr>
            <a:r>
              <a:rPr lang="es-ES" sz="1800" dirty="0"/>
              <a:t>Nueva Circular SUGEF 2966-2014 sobre contenido autorizaciones de los clientes.</a:t>
            </a:r>
          </a:p>
        </p:txBody>
      </p:sp>
    </p:spTree>
    <p:extLst>
      <p:ext uri="{BB962C8B-B14F-4D97-AF65-F5344CB8AC3E}">
        <p14:creationId xmlns:p14="http://schemas.microsoft.com/office/powerpoint/2010/main" val="3155446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274320" indent="-274320" fontAlgn="auto">
              <a:spcAft>
                <a:spcPts val="0"/>
              </a:spcAft>
              <a:defRPr/>
            </a:pPr>
            <a:r>
              <a:rPr lang="es-ES" dirty="0" smtClean="0"/>
              <a:t>Circular </a:t>
            </a:r>
            <a:r>
              <a:rPr lang="es-ES" dirty="0" err="1"/>
              <a:t>S</a:t>
            </a:r>
            <a:r>
              <a:rPr lang="es-ES" dirty="0" err="1" smtClean="0"/>
              <a:t>ugef</a:t>
            </a:r>
            <a:r>
              <a:rPr lang="es-ES" dirty="0" smtClean="0"/>
              <a:t> 2848-2014</a:t>
            </a:r>
            <a:endParaRPr lang="es-ES" dirty="0"/>
          </a:p>
        </p:txBody>
      </p:sp>
      <p:sp>
        <p:nvSpPr>
          <p:cNvPr id="3" name="Content Placeholder 2"/>
          <p:cNvSpPr>
            <a:spLocks noGrp="1"/>
          </p:cNvSpPr>
          <p:nvPr>
            <p:ph idx="1"/>
          </p:nvPr>
        </p:nvSpPr>
        <p:spPr/>
        <p:txBody>
          <a:bodyPr rtlCol="0">
            <a:normAutofit/>
          </a:bodyPr>
          <a:lstStyle/>
          <a:p>
            <a:pPr marL="0" indent="0">
              <a:buFont typeface="Arial" panose="020B0604020202020204" pitchFamily="34" charset="0"/>
              <a:buNone/>
              <a:defRPr/>
            </a:pPr>
            <a:endParaRPr lang="es-ES" sz="2000" dirty="0" smtClean="0"/>
          </a:p>
          <a:p>
            <a:pPr marL="0" indent="0">
              <a:buFont typeface="Arial" panose="020B0604020202020204" pitchFamily="34" charset="0"/>
              <a:buNone/>
              <a:defRPr/>
            </a:pPr>
            <a:r>
              <a:rPr lang="es-ES" sz="2000" dirty="0" smtClean="0"/>
              <a:t>Esta </a:t>
            </a:r>
            <a:r>
              <a:rPr lang="es-ES" sz="2000" dirty="0"/>
              <a:t>Circular establece que tanto el responsable del negocio como el responsable informático deberán participar en una primera reunión, para una exposición de los siguientes temas:</a:t>
            </a:r>
            <a:endParaRPr lang="es-CR" sz="2000" dirty="0"/>
          </a:p>
          <a:p>
            <a:pPr>
              <a:defRPr/>
            </a:pPr>
            <a:r>
              <a:rPr lang="es-CR" sz="2000" dirty="0"/>
              <a:t>Aplicación del FATCA a las Instituciones Financieras de Costa Rica.</a:t>
            </a:r>
          </a:p>
          <a:p>
            <a:pPr>
              <a:defRPr/>
            </a:pPr>
            <a:r>
              <a:rPr lang="es-CR" sz="2000" b="1" u="sng" dirty="0"/>
              <a:t>Establecer los requisitos que deberán cumplirse en las solicitudes de autorización de entrega de información por parte de los clientes.</a:t>
            </a:r>
          </a:p>
          <a:p>
            <a:pPr>
              <a:defRPr/>
            </a:pPr>
            <a:r>
              <a:rPr lang="es-CR" sz="2000" dirty="0"/>
              <a:t>Solicitud del GIIN (Número de identificación global de intermediario financiero).</a:t>
            </a:r>
          </a:p>
          <a:p>
            <a:pPr>
              <a:defRPr/>
            </a:pPr>
            <a:r>
              <a:rPr lang="es-CR" sz="2000" dirty="0"/>
              <a:t>Forma de envío del reporte FATCA, la cual puede ser individual (cada entidad) o por grupo financiero. </a:t>
            </a:r>
          </a:p>
          <a:p>
            <a:pPr marL="457200" indent="-457200">
              <a:buFont typeface="+mj-lt"/>
              <a:buAutoNum type="arabicPeriod"/>
              <a:defRPr/>
            </a:pPr>
            <a:endParaRPr lang="es-CR" sz="2000" dirty="0"/>
          </a:p>
          <a:p>
            <a:pPr marL="274320" indent="-274320" algn="just" eaLnBrk="1" fontAlgn="auto" hangingPunct="1">
              <a:spcAft>
                <a:spcPts val="0"/>
              </a:spcAft>
              <a:buClr>
                <a:schemeClr val="accent3"/>
              </a:buClr>
              <a:buFont typeface="Wingdings 2"/>
              <a:buChar char=""/>
              <a:defRPr/>
            </a:pPr>
            <a:endParaRPr lang="es-ES" sz="2000" dirty="0" smtClean="0"/>
          </a:p>
          <a:p>
            <a:pPr marL="274320" indent="-274320" algn="just" eaLnBrk="1" fontAlgn="auto" hangingPunct="1">
              <a:spcAft>
                <a:spcPts val="0"/>
              </a:spcAft>
              <a:buClr>
                <a:schemeClr val="accent3"/>
              </a:buClr>
              <a:buFont typeface="Wingdings 2"/>
              <a:buChar char=""/>
              <a:defRPr/>
            </a:pPr>
            <a:endParaRPr lang="es-ES" dirty="0"/>
          </a:p>
        </p:txBody>
      </p:sp>
    </p:spTree>
    <p:extLst>
      <p:ext uri="{BB962C8B-B14F-4D97-AF65-F5344CB8AC3E}">
        <p14:creationId xmlns:p14="http://schemas.microsoft.com/office/powerpoint/2010/main" val="34137971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274320" indent="-274320" fontAlgn="auto">
              <a:spcAft>
                <a:spcPts val="0"/>
              </a:spcAft>
              <a:defRPr/>
            </a:pPr>
            <a:r>
              <a:rPr lang="es-ES" sz="3200" dirty="0" smtClean="0"/>
              <a:t>Secreto Bancario </a:t>
            </a:r>
            <a:br>
              <a:rPr lang="es-ES" sz="3200" dirty="0" smtClean="0"/>
            </a:br>
            <a:r>
              <a:rPr lang="es-ES" sz="3200" dirty="0" smtClean="0"/>
              <a:t>(Art. 615 Código de Comercio)</a:t>
            </a:r>
            <a:endParaRPr lang="es-ES" sz="3200" dirty="0"/>
          </a:p>
        </p:txBody>
      </p:sp>
      <p:sp>
        <p:nvSpPr>
          <p:cNvPr id="3" name="Content Placeholder 2"/>
          <p:cNvSpPr>
            <a:spLocks noGrp="1"/>
          </p:cNvSpPr>
          <p:nvPr>
            <p:ph idx="1"/>
          </p:nvPr>
        </p:nvSpPr>
        <p:spPr/>
        <p:txBody>
          <a:bodyPr rtlCol="0">
            <a:normAutofit/>
          </a:bodyPr>
          <a:lstStyle/>
          <a:p>
            <a:pPr marL="0" indent="0" algn="just">
              <a:buFont typeface="Arial" panose="020B0604020202020204" pitchFamily="34" charset="0"/>
              <a:buNone/>
              <a:defRPr/>
            </a:pPr>
            <a:r>
              <a:rPr lang="es-ES" sz="2000" b="1" u="sng" dirty="0" smtClean="0"/>
              <a:t>Artículo </a:t>
            </a:r>
            <a:r>
              <a:rPr lang="es-ES" sz="2000" b="1" u="sng" dirty="0"/>
              <a:t>615</a:t>
            </a:r>
            <a:r>
              <a:rPr lang="es-ES" sz="2000" dirty="0"/>
              <a:t>: </a:t>
            </a:r>
            <a:r>
              <a:rPr lang="es-ES" sz="2000" i="1" dirty="0"/>
              <a:t>Las cuentas corrientes bancarias son inviolables y los bancos solo podrán suministrar información sobre ellas a solicitud o </a:t>
            </a:r>
            <a:r>
              <a:rPr lang="es-ES" sz="2000" b="1" i="1" u="sng" dirty="0"/>
              <a:t>con autorización escrita del dueño</a:t>
            </a:r>
            <a:r>
              <a:rPr lang="es-ES" sz="2000" i="1" dirty="0"/>
              <a:t>, o por orden de autoridad judicial competente. Se exceptúa la intervención que en cumplimiento de sus funciones determinadas por la ley haga la Superintendencia General de Entidades Financieras, o la Dirección General de Tributación autorizada al efecto.</a:t>
            </a:r>
          </a:p>
          <a:p>
            <a:pPr marL="0" indent="0" algn="just" fontAlgn="auto">
              <a:spcAft>
                <a:spcPts val="0"/>
              </a:spcAft>
              <a:buClr>
                <a:schemeClr val="accent3"/>
              </a:buClr>
              <a:buNone/>
              <a:defRPr/>
            </a:pPr>
            <a:endParaRPr lang="es-ES" sz="1600" dirty="0"/>
          </a:p>
          <a:p>
            <a:pPr marL="0" indent="0" algn="just" fontAlgn="auto">
              <a:spcAft>
                <a:spcPts val="0"/>
              </a:spcAft>
              <a:buClr>
                <a:schemeClr val="accent3"/>
              </a:buClr>
              <a:buNone/>
              <a:defRPr/>
            </a:pPr>
            <a:r>
              <a:rPr lang="es-ES" sz="2000" dirty="0"/>
              <a:t>En consecuencia, y a los efectos de FATCA, </a:t>
            </a:r>
            <a:r>
              <a:rPr lang="es-ES" sz="2000" b="1" u="sng" dirty="0"/>
              <a:t>las Instituciones Financieras deberán gestionar las autorizaciones </a:t>
            </a:r>
            <a:r>
              <a:rPr lang="es-ES" sz="2000" dirty="0"/>
              <a:t>por escrito de los dueños de las cuentas a reportarse al Ministerio de Hacienda en primera instancia, y luego al IRS.</a:t>
            </a:r>
          </a:p>
          <a:p>
            <a:pPr marL="0" indent="0" algn="just" eaLnBrk="1" fontAlgn="auto" hangingPunct="1">
              <a:spcAft>
                <a:spcPts val="0"/>
              </a:spcAft>
              <a:buClr>
                <a:schemeClr val="accent3"/>
              </a:buClr>
              <a:buFont typeface="Arial" panose="020B0604020202020204" pitchFamily="34" charset="0"/>
              <a:buNone/>
              <a:defRPr/>
            </a:pPr>
            <a:endParaRPr lang="es-ES" sz="1800" dirty="0"/>
          </a:p>
        </p:txBody>
      </p:sp>
    </p:spTree>
    <p:extLst>
      <p:ext uri="{BB962C8B-B14F-4D97-AF65-F5344CB8AC3E}">
        <p14:creationId xmlns:p14="http://schemas.microsoft.com/office/powerpoint/2010/main" val="15091977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693068"/>
            <a:ext cx="7793037" cy="647700"/>
          </a:xfrm>
        </p:spPr>
        <p:txBody>
          <a:bodyPr/>
          <a:lstStyle/>
          <a:p>
            <a:r>
              <a:rPr lang="es-ES" altLang="es-CR" sz="2800" dirty="0"/>
              <a:t>Ámbito de Aplicación de la Ley de Protección </a:t>
            </a:r>
            <a:r>
              <a:rPr lang="es-ES" altLang="es-CR" sz="2800" dirty="0" smtClean="0"/>
              <a:t/>
            </a:r>
            <a:br>
              <a:rPr lang="es-ES" altLang="es-CR" sz="2800" dirty="0" smtClean="0"/>
            </a:br>
            <a:r>
              <a:rPr lang="es-ES" altLang="es-CR" sz="2800" dirty="0" smtClean="0"/>
              <a:t>de </a:t>
            </a:r>
            <a:r>
              <a:rPr lang="es-ES" altLang="es-CR" sz="2800" dirty="0"/>
              <a:t>la Persona Frente al Tratamiento </a:t>
            </a:r>
            <a:r>
              <a:rPr lang="es-ES" altLang="es-CR" sz="2800" dirty="0" smtClean="0"/>
              <a:t>de </a:t>
            </a:r>
            <a:r>
              <a:rPr lang="es-ES" altLang="es-CR" sz="2800" dirty="0"/>
              <a:t>sus Datos Personales, </a:t>
            </a:r>
            <a:r>
              <a:rPr lang="es-ES" altLang="es-CR" sz="2800" dirty="0" smtClean="0"/>
              <a:t>Ley </a:t>
            </a:r>
            <a:r>
              <a:rPr lang="es-ES" altLang="es-CR" sz="2800" dirty="0"/>
              <a:t>No. 8968</a:t>
            </a:r>
          </a:p>
        </p:txBody>
      </p:sp>
      <p:sp>
        <p:nvSpPr>
          <p:cNvPr id="10242" name="Content Placeholder 2"/>
          <p:cNvSpPr>
            <a:spLocks noGrp="1"/>
          </p:cNvSpPr>
          <p:nvPr>
            <p:ph idx="1"/>
          </p:nvPr>
        </p:nvSpPr>
        <p:spPr/>
        <p:txBody>
          <a:bodyPr/>
          <a:lstStyle/>
          <a:p>
            <a:pPr algn="ctr" eaLnBrk="1" hangingPunct="1">
              <a:buFont typeface="Wingdings 2" pitchFamily="18" charset="2"/>
              <a:buNone/>
            </a:pPr>
            <a:endParaRPr lang="es-ES" altLang="es-CR" sz="1800" b="1" u="sng" dirty="0" smtClean="0"/>
          </a:p>
          <a:p>
            <a:pPr algn="just">
              <a:buNone/>
            </a:pPr>
            <a:r>
              <a:rPr lang="es-ES" altLang="es-CR" sz="2000" dirty="0" smtClean="0"/>
              <a:t>	</a:t>
            </a:r>
            <a:r>
              <a:rPr lang="es-ES" altLang="es-CR" sz="2400" dirty="0" smtClean="0"/>
              <a:t>Según </a:t>
            </a:r>
            <a:r>
              <a:rPr lang="es-ES" altLang="es-CR" sz="2400" dirty="0"/>
              <a:t>el art. </a:t>
            </a:r>
            <a:r>
              <a:rPr lang="es-ES" altLang="es-CR" sz="2400" b="1" dirty="0"/>
              <a:t>2 </a:t>
            </a:r>
            <a:r>
              <a:rPr lang="es-ES" altLang="es-CR" sz="2400" dirty="0"/>
              <a:t>de la Ley, la misma es de aplicación a los </a:t>
            </a:r>
            <a:r>
              <a:rPr lang="es-ES" altLang="es-CR" sz="2400" b="1" u="sng" dirty="0"/>
              <a:t>datos personales </a:t>
            </a:r>
            <a:r>
              <a:rPr lang="es-ES" altLang="es-CR" sz="2400" dirty="0"/>
              <a:t>que figuren en bases de datos automatizadas o manuales, de organismos públicos o privados, y a toda modalidad de uso posterior de esos datos. </a:t>
            </a:r>
          </a:p>
          <a:p>
            <a:pPr algn="just">
              <a:buNone/>
            </a:pPr>
            <a:r>
              <a:rPr lang="es-ES" altLang="es-CR" sz="2400" dirty="0"/>
              <a:t>	</a:t>
            </a:r>
          </a:p>
          <a:p>
            <a:pPr algn="just">
              <a:buNone/>
            </a:pPr>
            <a:r>
              <a:rPr lang="es-ES" altLang="es-CR" sz="2400" dirty="0"/>
              <a:t>	A los efectos de la información que remitirán las Instituciones Financieras al BCCR y al Ministerio de Hacienda, debe entenderse que dicha plataforma es una </a:t>
            </a:r>
            <a:r>
              <a:rPr lang="es-ES" altLang="es-CR" sz="2400" b="1" u="sng" dirty="0"/>
              <a:t>base de datos automatizada de un organismo público</a:t>
            </a:r>
            <a:r>
              <a:rPr lang="es-ES" altLang="es-CR" sz="2400" dirty="0"/>
              <a:t>.</a:t>
            </a:r>
          </a:p>
          <a:p>
            <a:pPr algn="just" eaLnBrk="1" hangingPunct="1">
              <a:buFont typeface="Wingdings 2" pitchFamily="18" charset="2"/>
              <a:buNone/>
            </a:pPr>
            <a:endParaRPr lang="es-ES" altLang="es-CR" sz="1800" dirty="0" smtClean="0"/>
          </a:p>
        </p:txBody>
      </p:sp>
    </p:spTree>
    <p:extLst>
      <p:ext uri="{BB962C8B-B14F-4D97-AF65-F5344CB8AC3E}">
        <p14:creationId xmlns:p14="http://schemas.microsoft.com/office/powerpoint/2010/main" val="1061185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549052"/>
            <a:ext cx="7793037" cy="647700"/>
          </a:xfrm>
        </p:spPr>
        <p:txBody>
          <a:bodyPr/>
          <a:lstStyle/>
          <a:p>
            <a:pPr marL="274320" indent="-274320" fontAlgn="auto">
              <a:spcAft>
                <a:spcPts val="0"/>
              </a:spcAft>
              <a:defRPr/>
            </a:pPr>
            <a:r>
              <a:rPr lang="es-ES" sz="3600" dirty="0"/>
              <a:t>Definiciones Importantes en la </a:t>
            </a:r>
            <a:r>
              <a:rPr lang="es-ES" sz="3600" dirty="0" smtClean="0"/>
              <a:t/>
            </a:r>
            <a:br>
              <a:rPr lang="es-ES" sz="3600" dirty="0" smtClean="0"/>
            </a:br>
            <a:r>
              <a:rPr lang="es-ES" sz="3600" dirty="0" smtClean="0"/>
              <a:t>Ley </a:t>
            </a:r>
            <a:r>
              <a:rPr lang="es-ES" sz="3600" dirty="0"/>
              <a:t>No. 8968</a:t>
            </a:r>
          </a:p>
        </p:txBody>
      </p:sp>
      <p:sp>
        <p:nvSpPr>
          <p:cNvPr id="3" name="Content Placeholder 2"/>
          <p:cNvSpPr>
            <a:spLocks noGrp="1"/>
          </p:cNvSpPr>
          <p:nvPr>
            <p:ph idx="1"/>
          </p:nvPr>
        </p:nvSpPr>
        <p:spPr/>
        <p:txBody>
          <a:bodyPr rtlCol="0">
            <a:normAutofit/>
          </a:bodyPr>
          <a:lstStyle/>
          <a:p>
            <a:pPr marL="274320" indent="-274320" algn="just" eaLnBrk="1" fontAlgn="auto" hangingPunct="1">
              <a:spcAft>
                <a:spcPts val="0"/>
              </a:spcAft>
              <a:buClr>
                <a:schemeClr val="accent3"/>
              </a:buClr>
              <a:buFont typeface="Wingdings 2"/>
              <a:buNone/>
              <a:defRPr/>
            </a:pPr>
            <a:r>
              <a:rPr lang="es-ES" dirty="0" smtClean="0"/>
              <a:t>   </a:t>
            </a:r>
          </a:p>
          <a:p>
            <a:pPr marL="274320" indent="-274320" algn="just" fontAlgn="auto">
              <a:spcAft>
                <a:spcPts val="0"/>
              </a:spcAft>
              <a:buClr>
                <a:schemeClr val="accent3"/>
              </a:buClr>
              <a:buNone/>
              <a:defRPr/>
            </a:pPr>
            <a:r>
              <a:rPr lang="es-ES" dirty="0" smtClean="0"/>
              <a:t>	El </a:t>
            </a:r>
            <a:r>
              <a:rPr lang="es-ES" dirty="0"/>
              <a:t>artículo</a:t>
            </a:r>
            <a:r>
              <a:rPr lang="es-ES" b="1" dirty="0"/>
              <a:t> 3 </a:t>
            </a:r>
            <a:r>
              <a:rPr lang="es-ES" dirty="0"/>
              <a:t>de la Ley, contiene una serie de definiciones de necesaria observancia en la interpretación y aplicación de la Ley.</a:t>
            </a:r>
          </a:p>
          <a:p>
            <a:pPr marL="274320" indent="-274320" algn="just" eaLnBrk="1" fontAlgn="auto" hangingPunct="1">
              <a:spcAft>
                <a:spcPts val="0"/>
              </a:spcAft>
              <a:buClr>
                <a:schemeClr val="accent3"/>
              </a:buClr>
              <a:buFont typeface="Wingdings 2"/>
              <a:buNone/>
              <a:defRPr/>
            </a:pPr>
            <a:endParaRPr lang="es-ES" dirty="0" smtClean="0"/>
          </a:p>
          <a:p>
            <a:pPr marL="274320" indent="-274320" algn="just" eaLnBrk="1" fontAlgn="auto" hangingPunct="1">
              <a:spcAft>
                <a:spcPts val="0"/>
              </a:spcAft>
              <a:buClr>
                <a:schemeClr val="accent3"/>
              </a:buClr>
              <a:buFont typeface="Wingdings 2"/>
              <a:buNone/>
              <a:defRPr/>
            </a:pPr>
            <a:endParaRPr lang="es-ES" dirty="0" smtClean="0"/>
          </a:p>
          <a:p>
            <a:pPr marL="274320" indent="-274320" algn="just" eaLnBrk="1" fontAlgn="auto" hangingPunct="1">
              <a:spcAft>
                <a:spcPts val="0"/>
              </a:spcAft>
              <a:buClr>
                <a:schemeClr val="accent3"/>
              </a:buClr>
              <a:buFont typeface="Wingdings 2"/>
              <a:buNone/>
              <a:defRPr/>
            </a:pPr>
            <a:r>
              <a:rPr lang="es-ES" dirty="0" smtClean="0"/>
              <a:t>	</a:t>
            </a:r>
            <a:endParaRPr lang="es-ES" dirty="0"/>
          </a:p>
        </p:txBody>
      </p:sp>
      <p:sp>
        <p:nvSpPr>
          <p:cNvPr id="4" name="Oval 3"/>
          <p:cNvSpPr/>
          <p:nvPr/>
        </p:nvSpPr>
        <p:spPr>
          <a:xfrm>
            <a:off x="4648200" y="2362200"/>
            <a:ext cx="2362200" cy="4572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s-ES" dirty="0"/>
          </a:p>
        </p:txBody>
      </p:sp>
    </p:spTree>
    <p:extLst>
      <p:ext uri="{BB962C8B-B14F-4D97-AF65-F5344CB8AC3E}">
        <p14:creationId xmlns:p14="http://schemas.microsoft.com/office/powerpoint/2010/main" val="2747818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549052"/>
            <a:ext cx="7793037" cy="647700"/>
          </a:xfrm>
        </p:spPr>
        <p:txBody>
          <a:bodyPr/>
          <a:lstStyle/>
          <a:p>
            <a:r>
              <a:rPr lang="es-ES" sz="3600" dirty="0"/>
              <a:t>Principios establecidos en la </a:t>
            </a:r>
            <a:r>
              <a:rPr lang="es-ES" sz="3600" dirty="0" smtClean="0"/>
              <a:t/>
            </a:r>
            <a:br>
              <a:rPr lang="es-ES" sz="3600" dirty="0" smtClean="0"/>
            </a:br>
            <a:r>
              <a:rPr lang="es-ES" sz="3600" dirty="0" smtClean="0"/>
              <a:t>Ley </a:t>
            </a:r>
            <a:r>
              <a:rPr lang="es-ES" sz="3600" dirty="0"/>
              <a:t>No. 8968</a:t>
            </a:r>
            <a:r>
              <a:rPr lang="es-ES" sz="3600" dirty="0" smtClean="0"/>
              <a:t>.</a:t>
            </a:r>
            <a:endParaRPr lang="es-CR" sz="3600" dirty="0"/>
          </a:p>
        </p:txBody>
      </p:sp>
      <p:sp>
        <p:nvSpPr>
          <p:cNvPr id="9218" name="Content Placeholder 2"/>
          <p:cNvSpPr>
            <a:spLocks noGrp="1"/>
          </p:cNvSpPr>
          <p:nvPr>
            <p:ph idx="1"/>
          </p:nvPr>
        </p:nvSpPr>
        <p:spPr/>
        <p:txBody>
          <a:bodyPr rtlCol="0">
            <a:noAutofit/>
          </a:bodyPr>
          <a:lstStyle/>
          <a:p>
            <a:pPr algn="just" eaLnBrk="1" fontAlgn="auto" hangingPunct="1">
              <a:spcAft>
                <a:spcPts val="0"/>
              </a:spcAft>
              <a:buFont typeface="Wingdings 2" panose="05020102010507070707" pitchFamily="18" charset="2"/>
              <a:buNone/>
              <a:defRPr/>
            </a:pPr>
            <a:r>
              <a:rPr lang="es-ES" sz="1800" dirty="0" smtClean="0"/>
              <a:t>  </a:t>
            </a:r>
          </a:p>
          <a:p>
            <a:pPr marL="274320" indent="-274320" algn="just" fontAlgn="auto">
              <a:spcAft>
                <a:spcPts val="0"/>
              </a:spcAft>
              <a:buClrTx/>
              <a:buFont typeface="Wingdings 2"/>
              <a:buChar char=""/>
              <a:defRPr/>
            </a:pPr>
            <a:r>
              <a:rPr lang="es-ES" sz="1800" b="1" dirty="0" smtClean="0"/>
              <a:t>Autodeterminación </a:t>
            </a:r>
            <a:r>
              <a:rPr lang="es-ES" sz="1800" b="1" dirty="0"/>
              <a:t>Informativa </a:t>
            </a:r>
            <a:r>
              <a:rPr lang="es-ES" sz="1800" dirty="0"/>
              <a:t>(Art. 4)</a:t>
            </a:r>
          </a:p>
          <a:p>
            <a:pPr marL="274320" indent="-274320" algn="just" fontAlgn="auto">
              <a:spcAft>
                <a:spcPts val="0"/>
              </a:spcAft>
              <a:buClrTx/>
              <a:buFont typeface="Wingdings 2"/>
              <a:buChar char=""/>
              <a:defRPr/>
            </a:pPr>
            <a:r>
              <a:rPr lang="es-ES" sz="1800" b="1" dirty="0"/>
              <a:t>Principio de Consentimiento Informado </a:t>
            </a:r>
            <a:r>
              <a:rPr lang="es-ES" sz="1800" dirty="0"/>
              <a:t>(Art. 5</a:t>
            </a:r>
            <a:r>
              <a:rPr lang="es-ES" sz="1800" dirty="0" smtClean="0"/>
              <a:t>)</a:t>
            </a:r>
          </a:p>
          <a:p>
            <a:pPr marL="800100" lvl="1" indent="-342900" algn="just" fontAlgn="auto">
              <a:spcAft>
                <a:spcPts val="0"/>
              </a:spcAft>
              <a:buClrTx/>
              <a:buFont typeface="+mj-lt"/>
              <a:buAutoNum type="arabicPeriod"/>
              <a:defRPr/>
            </a:pPr>
            <a:r>
              <a:rPr lang="es-ES" sz="1800" dirty="0" smtClean="0"/>
              <a:t>Obligación </a:t>
            </a:r>
            <a:r>
              <a:rPr lang="es-ES" sz="1800" dirty="0"/>
              <a:t>de Informar (se establecen una serie de </a:t>
            </a:r>
            <a:r>
              <a:rPr lang="es-ES" sz="1800" b="1" u="sng" dirty="0"/>
              <a:t>aspectos que deberán serle </a:t>
            </a:r>
            <a:r>
              <a:rPr lang="es-ES" sz="1800" b="1" u="sng" dirty="0" smtClean="0"/>
              <a:t>informados </a:t>
            </a:r>
            <a:r>
              <a:rPr lang="es-ES" sz="1800" dirty="0"/>
              <a:t>de previo a las personas titulares)</a:t>
            </a:r>
          </a:p>
          <a:p>
            <a:pPr marL="800100" lvl="1" indent="-342900" algn="just" fontAlgn="auto">
              <a:spcAft>
                <a:spcPts val="0"/>
              </a:spcAft>
              <a:buClrTx/>
              <a:buFont typeface="+mj-lt"/>
              <a:buAutoNum type="arabicPeriod"/>
              <a:defRPr/>
            </a:pPr>
            <a:r>
              <a:rPr lang="es-ES" sz="1800" dirty="0" smtClean="0"/>
              <a:t>Otorgamiento </a:t>
            </a:r>
            <a:r>
              <a:rPr lang="es-ES" sz="1800" dirty="0"/>
              <a:t>del Consentimiento (se debe obtener el </a:t>
            </a:r>
            <a:r>
              <a:rPr lang="es-ES" sz="1800" b="1" u="sng" dirty="0"/>
              <a:t>consentimiento expreso </a:t>
            </a:r>
            <a:r>
              <a:rPr lang="es-ES" sz="1800" dirty="0"/>
              <a:t>del titular por escrito, en documento físico o electrónico, consentimiento que podrá ser revocado de la misma forma)</a:t>
            </a:r>
          </a:p>
          <a:p>
            <a:pPr marL="274320" indent="-274320" algn="just" fontAlgn="auto">
              <a:spcAft>
                <a:spcPts val="0"/>
              </a:spcAft>
              <a:buClrTx/>
              <a:buFont typeface="Wingdings 2"/>
              <a:buChar char=""/>
              <a:defRPr/>
            </a:pPr>
            <a:r>
              <a:rPr lang="es-ES" sz="1800" b="1" dirty="0"/>
              <a:t>Principio de Calidad de la Información </a:t>
            </a:r>
            <a:r>
              <a:rPr lang="es-ES" sz="1800" dirty="0"/>
              <a:t>(Art. 6)</a:t>
            </a:r>
          </a:p>
          <a:p>
            <a:pPr marL="857250" lvl="1" indent="-457200" algn="just" fontAlgn="auto">
              <a:spcAft>
                <a:spcPts val="0"/>
              </a:spcAft>
              <a:buClrTx/>
              <a:buFont typeface="+mj-lt"/>
              <a:buAutoNum type="arabicPeriod"/>
              <a:defRPr/>
            </a:pPr>
            <a:r>
              <a:rPr lang="es-ES" sz="1800" dirty="0" smtClean="0"/>
              <a:t>Actualidad</a:t>
            </a:r>
            <a:endParaRPr lang="es-ES" sz="1800" b="1" dirty="0"/>
          </a:p>
          <a:p>
            <a:pPr marL="857250" lvl="1" indent="-457200" algn="just" fontAlgn="auto">
              <a:spcAft>
                <a:spcPts val="0"/>
              </a:spcAft>
              <a:buClrTx/>
              <a:buFont typeface="+mj-lt"/>
              <a:buAutoNum type="arabicPeriod"/>
              <a:defRPr/>
            </a:pPr>
            <a:r>
              <a:rPr lang="es-ES" sz="1800" dirty="0" smtClean="0"/>
              <a:t>Veracidad</a:t>
            </a:r>
            <a:endParaRPr lang="es-ES" sz="1800" dirty="0"/>
          </a:p>
          <a:p>
            <a:pPr marL="857250" lvl="1" indent="-457200" algn="just" fontAlgn="auto">
              <a:spcAft>
                <a:spcPts val="0"/>
              </a:spcAft>
              <a:buClrTx/>
              <a:buFont typeface="+mj-lt"/>
              <a:buAutoNum type="arabicPeriod"/>
              <a:defRPr/>
            </a:pPr>
            <a:r>
              <a:rPr lang="es-ES" sz="1800" dirty="0" smtClean="0"/>
              <a:t>Exactitud</a:t>
            </a:r>
          </a:p>
          <a:p>
            <a:pPr marL="857250" lvl="1" indent="-457200" algn="just" fontAlgn="auto">
              <a:spcAft>
                <a:spcPts val="0"/>
              </a:spcAft>
              <a:buClrTx/>
              <a:buFont typeface="+mj-lt"/>
              <a:buAutoNum type="arabicPeriod"/>
              <a:defRPr/>
            </a:pPr>
            <a:r>
              <a:rPr lang="es-ES" sz="1800" dirty="0" smtClean="0"/>
              <a:t>Adecuación </a:t>
            </a:r>
            <a:r>
              <a:rPr lang="es-ES" sz="1800" dirty="0"/>
              <a:t>al Fin</a:t>
            </a:r>
          </a:p>
          <a:p>
            <a:pPr lvl="1" algn="just" fontAlgn="auto">
              <a:spcAft>
                <a:spcPts val="0"/>
              </a:spcAft>
              <a:buClrTx/>
              <a:buFont typeface="+mj-lt"/>
              <a:buAutoNum type="arabicPeriod"/>
              <a:defRPr/>
            </a:pPr>
            <a:endParaRPr lang="es-ES" sz="1800" dirty="0" smtClean="0"/>
          </a:p>
          <a:p>
            <a:pPr lvl="1" algn="just" fontAlgn="auto">
              <a:spcAft>
                <a:spcPts val="0"/>
              </a:spcAft>
              <a:buClrTx/>
              <a:buFont typeface="+mj-lt"/>
              <a:buAutoNum type="arabicPeriod"/>
              <a:defRPr/>
            </a:pPr>
            <a:endParaRPr lang="es-ES" sz="1800" dirty="0" smtClean="0"/>
          </a:p>
          <a:p>
            <a:pPr marL="274320" indent="-274320" algn="just" eaLnBrk="1" fontAlgn="auto" hangingPunct="1">
              <a:spcAft>
                <a:spcPts val="0"/>
              </a:spcAft>
              <a:buClr>
                <a:schemeClr val="accent3"/>
              </a:buClr>
              <a:buFont typeface="Wingdings 2" panose="05020102010507070707" pitchFamily="18" charset="2"/>
              <a:buNone/>
              <a:defRPr/>
            </a:pPr>
            <a:endParaRPr lang="es-ES" sz="1800" dirty="0" smtClean="0"/>
          </a:p>
          <a:p>
            <a:pPr marL="274320" indent="-274320" algn="just" eaLnBrk="1" fontAlgn="auto" hangingPunct="1">
              <a:spcAft>
                <a:spcPts val="0"/>
              </a:spcAft>
              <a:buClr>
                <a:schemeClr val="accent3"/>
              </a:buClr>
              <a:buFont typeface="Wingdings 2" panose="05020102010507070707" pitchFamily="18" charset="2"/>
              <a:buNone/>
              <a:defRPr/>
            </a:pPr>
            <a:r>
              <a:rPr lang="es-ES" sz="1800" dirty="0" smtClean="0"/>
              <a:t>	</a:t>
            </a:r>
          </a:p>
          <a:p>
            <a:pPr algn="just" eaLnBrk="1" fontAlgn="auto" hangingPunct="1">
              <a:spcAft>
                <a:spcPts val="0"/>
              </a:spcAft>
              <a:buFont typeface="Wingdings 2" panose="05020102010507070707" pitchFamily="18" charset="2"/>
              <a:buNone/>
              <a:defRPr/>
            </a:pPr>
            <a:endParaRPr lang="es-ES" sz="1800" dirty="0" smtClean="0"/>
          </a:p>
        </p:txBody>
      </p:sp>
    </p:spTree>
    <p:extLst>
      <p:ext uri="{BB962C8B-B14F-4D97-AF65-F5344CB8AC3E}">
        <p14:creationId xmlns:p14="http://schemas.microsoft.com/office/powerpoint/2010/main" val="2030566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549052"/>
            <a:ext cx="7793037" cy="647700"/>
          </a:xfrm>
        </p:spPr>
        <p:txBody>
          <a:bodyPr/>
          <a:lstStyle/>
          <a:p>
            <a:r>
              <a:rPr lang="es-ES" sz="3600" dirty="0" smtClean="0"/>
              <a:t>Excepciones a la autodeterminación informativa</a:t>
            </a:r>
            <a:endParaRPr lang="es-CR" sz="3600" dirty="0"/>
          </a:p>
        </p:txBody>
      </p:sp>
      <p:sp>
        <p:nvSpPr>
          <p:cNvPr id="3" name="Content Placeholder 2"/>
          <p:cNvSpPr>
            <a:spLocks noGrp="1"/>
          </p:cNvSpPr>
          <p:nvPr>
            <p:ph idx="1"/>
          </p:nvPr>
        </p:nvSpPr>
        <p:spPr/>
        <p:txBody>
          <a:bodyPr rtlCol="0">
            <a:normAutofit/>
          </a:bodyPr>
          <a:lstStyle/>
          <a:p>
            <a:pPr marL="274320" indent="-274320" algn="ctr" eaLnBrk="1" fontAlgn="auto" hangingPunct="1">
              <a:spcAft>
                <a:spcPts val="0"/>
              </a:spcAft>
              <a:buClr>
                <a:schemeClr val="accent3"/>
              </a:buClr>
              <a:buFont typeface="Wingdings 2"/>
              <a:buNone/>
              <a:defRPr/>
            </a:pPr>
            <a:endParaRPr lang="es-ES" sz="1500" b="1" u="sng" dirty="0" smtClean="0"/>
          </a:p>
          <a:p>
            <a:pPr marL="274320" indent="-274320" algn="just" fontAlgn="auto">
              <a:spcAft>
                <a:spcPts val="0"/>
              </a:spcAft>
              <a:buClr>
                <a:schemeClr val="accent3"/>
              </a:buClr>
              <a:buNone/>
              <a:defRPr/>
            </a:pPr>
            <a:r>
              <a:rPr lang="es-ES" sz="1600" dirty="0" smtClean="0"/>
              <a:t>	El </a:t>
            </a:r>
            <a:r>
              <a:rPr lang="es-ES" sz="1600" dirty="0"/>
              <a:t>artículo</a:t>
            </a:r>
            <a:r>
              <a:rPr lang="es-ES" sz="1600" b="1" dirty="0"/>
              <a:t> 8 </a:t>
            </a:r>
            <a:r>
              <a:rPr lang="es-ES" sz="1600" dirty="0"/>
              <a:t>de la ley, establece que los principios, derechos y garantías de la ley pueden ser limitados de manera justa, razonable y acorde con el principio de transparencia administrativa, cuando se persigan lo siguientes fines:</a:t>
            </a:r>
          </a:p>
          <a:p>
            <a:pPr marL="274320" indent="-274320" algn="just" fontAlgn="auto">
              <a:spcAft>
                <a:spcPts val="0"/>
              </a:spcAft>
              <a:buClr>
                <a:schemeClr val="accent3"/>
              </a:buClr>
              <a:buNone/>
              <a:defRPr/>
            </a:pPr>
            <a:r>
              <a:rPr lang="es-ES" sz="1600" dirty="0"/>
              <a:t>	</a:t>
            </a:r>
          </a:p>
          <a:p>
            <a:pPr lvl="1" indent="-342900" algn="just" fontAlgn="auto">
              <a:spcAft>
                <a:spcPts val="0"/>
              </a:spcAft>
              <a:buClrTx/>
              <a:buFont typeface="+mj-lt"/>
              <a:buAutoNum type="alphaLcPeriod"/>
              <a:defRPr/>
            </a:pPr>
            <a:r>
              <a:rPr lang="es-ES" sz="1600" dirty="0" smtClean="0"/>
              <a:t>La </a:t>
            </a:r>
            <a:r>
              <a:rPr lang="es-ES" sz="1600" dirty="0"/>
              <a:t>seguridad del Estado.</a:t>
            </a:r>
          </a:p>
          <a:p>
            <a:pPr lvl="1" indent="-342900" algn="just" fontAlgn="auto">
              <a:spcAft>
                <a:spcPts val="0"/>
              </a:spcAft>
              <a:buClrTx/>
              <a:buFont typeface="+mj-lt"/>
              <a:buAutoNum type="alphaLcPeriod"/>
              <a:defRPr/>
            </a:pPr>
            <a:r>
              <a:rPr lang="es-ES" sz="1600" dirty="0" smtClean="0"/>
              <a:t>La </a:t>
            </a:r>
            <a:r>
              <a:rPr lang="es-ES" sz="1600" dirty="0"/>
              <a:t>seguridad y el ejercicio de la autoridad pública.</a:t>
            </a:r>
          </a:p>
          <a:p>
            <a:pPr lvl="1" indent="-342900" algn="just" fontAlgn="auto">
              <a:spcAft>
                <a:spcPts val="0"/>
              </a:spcAft>
              <a:buClrTx/>
              <a:buFont typeface="+mj-lt"/>
              <a:buAutoNum type="alphaLcPeriod"/>
              <a:defRPr/>
            </a:pPr>
            <a:r>
              <a:rPr lang="es-ES" sz="1600" dirty="0" smtClean="0"/>
              <a:t>Prevención </a:t>
            </a:r>
            <a:r>
              <a:rPr lang="es-ES" sz="1600" dirty="0"/>
              <a:t>y persecución de sanciones penales e infracciones de la deontología de las profesiones</a:t>
            </a:r>
          </a:p>
          <a:p>
            <a:pPr lvl="1" indent="-342900" algn="just" fontAlgn="auto">
              <a:spcAft>
                <a:spcPts val="0"/>
              </a:spcAft>
              <a:buClrTx/>
              <a:buFont typeface="+mj-lt"/>
              <a:buAutoNum type="alphaLcPeriod"/>
              <a:defRPr/>
            </a:pPr>
            <a:r>
              <a:rPr lang="es-ES" sz="1600" dirty="0" smtClean="0"/>
              <a:t>Bases </a:t>
            </a:r>
            <a:r>
              <a:rPr lang="es-ES" sz="1600" dirty="0"/>
              <a:t>de datos con fines estadísticos, históricos o de investigación científica.</a:t>
            </a:r>
          </a:p>
          <a:p>
            <a:pPr lvl="1" indent="-342900" algn="just" fontAlgn="auto">
              <a:spcAft>
                <a:spcPts val="0"/>
              </a:spcAft>
              <a:buClrTx/>
              <a:buFont typeface="+mj-lt"/>
              <a:buAutoNum type="alphaLcPeriod"/>
              <a:defRPr/>
            </a:pPr>
            <a:r>
              <a:rPr lang="es-ES" sz="1600" dirty="0" smtClean="0"/>
              <a:t>La </a:t>
            </a:r>
            <a:r>
              <a:rPr lang="es-ES" sz="1600" dirty="0"/>
              <a:t>adecuada prestación de servicios públicos.</a:t>
            </a:r>
          </a:p>
          <a:p>
            <a:pPr lvl="1" indent="-342900" algn="just" fontAlgn="auto">
              <a:spcAft>
                <a:spcPts val="0"/>
              </a:spcAft>
              <a:buClrTx/>
              <a:buFont typeface="+mj-lt"/>
              <a:buAutoNum type="alphaLcPeriod"/>
              <a:defRPr/>
            </a:pPr>
            <a:r>
              <a:rPr lang="es-ES" sz="1600" dirty="0" smtClean="0"/>
              <a:t>La </a:t>
            </a:r>
            <a:r>
              <a:rPr lang="es-ES" sz="1600" dirty="0"/>
              <a:t>eficaz actividad ordinaria de la Administración, por parte de las autoridades oficiales.</a:t>
            </a:r>
          </a:p>
          <a:p>
            <a:pPr marL="0" indent="0" algn="just" fontAlgn="auto">
              <a:spcAft>
                <a:spcPts val="0"/>
              </a:spcAft>
              <a:buClr>
                <a:schemeClr val="accent3"/>
              </a:buClr>
              <a:buNone/>
              <a:defRPr/>
            </a:pPr>
            <a:endParaRPr lang="es-ES" sz="1600" dirty="0"/>
          </a:p>
          <a:p>
            <a:pPr marL="0" indent="0" algn="just" fontAlgn="auto">
              <a:spcAft>
                <a:spcPts val="0"/>
              </a:spcAft>
              <a:buClr>
                <a:schemeClr val="accent3"/>
              </a:buClr>
              <a:buNone/>
              <a:defRPr/>
            </a:pPr>
            <a:r>
              <a:rPr lang="es-ES" sz="1600" dirty="0"/>
              <a:t>Der conformidad con lo anterior, </a:t>
            </a:r>
            <a:r>
              <a:rPr lang="es-ES" sz="1600" b="1" u="sng" dirty="0"/>
              <a:t>NO ES POSIBLE </a:t>
            </a:r>
            <a:r>
              <a:rPr lang="es-ES" sz="1600" dirty="0"/>
              <a:t>interpretar que dichas excepciones sean de aplicación a la plataforma que está desarrollando el BCCR.</a:t>
            </a:r>
          </a:p>
          <a:p>
            <a:pPr marL="0" indent="0" algn="just" eaLnBrk="1" fontAlgn="auto" hangingPunct="1">
              <a:spcAft>
                <a:spcPts val="0"/>
              </a:spcAft>
              <a:buClr>
                <a:schemeClr val="accent3"/>
              </a:buClr>
              <a:buFont typeface="Arial" panose="020B0604020202020204" pitchFamily="34" charset="0"/>
              <a:buNone/>
              <a:defRPr/>
            </a:pPr>
            <a:endParaRPr lang="es-ES" sz="1600" dirty="0" smtClean="0"/>
          </a:p>
          <a:p>
            <a:pPr marL="274320" indent="-274320" algn="just" eaLnBrk="1" fontAlgn="auto" hangingPunct="1">
              <a:spcAft>
                <a:spcPts val="0"/>
              </a:spcAft>
              <a:buClr>
                <a:schemeClr val="accent3"/>
              </a:buClr>
              <a:buFont typeface="Wingdings 2"/>
              <a:buNone/>
              <a:defRPr/>
            </a:pPr>
            <a:endParaRPr lang="es-ES" dirty="0" smtClean="0"/>
          </a:p>
          <a:p>
            <a:pPr marL="274320" indent="-274320" algn="just" eaLnBrk="1" fontAlgn="auto" hangingPunct="1">
              <a:spcAft>
                <a:spcPts val="0"/>
              </a:spcAft>
              <a:buClr>
                <a:schemeClr val="accent3"/>
              </a:buClr>
              <a:buFont typeface="Wingdings 2"/>
              <a:buNone/>
              <a:defRPr/>
            </a:pPr>
            <a:endParaRPr lang="es-ES" dirty="0" smtClean="0"/>
          </a:p>
          <a:p>
            <a:pPr marL="274320" indent="-274320" algn="just" eaLnBrk="1" fontAlgn="auto" hangingPunct="1">
              <a:spcAft>
                <a:spcPts val="0"/>
              </a:spcAft>
              <a:buClr>
                <a:schemeClr val="accent3"/>
              </a:buClr>
              <a:buFont typeface="Wingdings 2"/>
              <a:buNone/>
              <a:defRPr/>
            </a:pPr>
            <a:endParaRPr lang="es-ES" dirty="0"/>
          </a:p>
        </p:txBody>
      </p:sp>
    </p:spTree>
    <p:extLst>
      <p:ext uri="{BB962C8B-B14F-4D97-AF65-F5344CB8AC3E}">
        <p14:creationId xmlns:p14="http://schemas.microsoft.com/office/powerpoint/2010/main" val="998538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7044"/>
            <a:ext cx="8280920" cy="647700"/>
          </a:xfrm>
        </p:spPr>
        <p:txBody>
          <a:bodyPr/>
          <a:lstStyle/>
          <a:p>
            <a:r>
              <a:rPr lang="es-ES" sz="3200" dirty="0"/>
              <a:t>	Transferencia de los </a:t>
            </a:r>
            <a:r>
              <a:rPr lang="es-ES" sz="3200" dirty="0" smtClean="0"/>
              <a:t>Datos Personales</a:t>
            </a:r>
            <a:r>
              <a:rPr lang="es-ES" sz="3200" dirty="0"/>
              <a:t>: </a:t>
            </a:r>
            <a:r>
              <a:rPr lang="es-ES" sz="3200" dirty="0" smtClean="0"/>
              <a:t> </a:t>
            </a:r>
            <a:br>
              <a:rPr lang="es-ES" sz="3200" dirty="0" smtClean="0"/>
            </a:br>
            <a:r>
              <a:rPr lang="es-ES" sz="3200" dirty="0" smtClean="0"/>
              <a:t>El </a:t>
            </a:r>
            <a:r>
              <a:rPr lang="es-ES" sz="3200" dirty="0"/>
              <a:t>caso del artículo 14 de la </a:t>
            </a:r>
            <a:r>
              <a:rPr lang="es-ES" sz="3200" dirty="0" smtClean="0"/>
              <a:t>Ley </a:t>
            </a:r>
            <a:r>
              <a:rPr lang="es-ES" sz="3200" dirty="0"/>
              <a:t>No. </a:t>
            </a:r>
            <a:r>
              <a:rPr lang="es-ES" sz="3200" dirty="0" smtClean="0"/>
              <a:t>8968</a:t>
            </a:r>
            <a:endParaRPr lang="es-CR" sz="3200" dirty="0"/>
          </a:p>
        </p:txBody>
      </p:sp>
      <p:sp>
        <p:nvSpPr>
          <p:cNvPr id="14338" name="Content Placeholder 2"/>
          <p:cNvSpPr>
            <a:spLocks noGrp="1"/>
          </p:cNvSpPr>
          <p:nvPr>
            <p:ph idx="1"/>
          </p:nvPr>
        </p:nvSpPr>
        <p:spPr/>
        <p:txBody>
          <a:bodyPr rtlCol="0">
            <a:normAutofit lnSpcReduction="10000"/>
          </a:bodyPr>
          <a:lstStyle/>
          <a:p>
            <a:pPr marL="274320" indent="-274320" algn="just" eaLnBrk="1" fontAlgn="auto" hangingPunct="1">
              <a:spcAft>
                <a:spcPts val="0"/>
              </a:spcAft>
              <a:buClr>
                <a:schemeClr val="accent3"/>
              </a:buClr>
              <a:buFont typeface="Wingdings 2" panose="05020102010507070707" pitchFamily="18" charset="2"/>
              <a:buNone/>
              <a:defRPr/>
            </a:pPr>
            <a:r>
              <a:rPr lang="es-ES" sz="2400" dirty="0" smtClean="0"/>
              <a:t>	</a:t>
            </a:r>
          </a:p>
          <a:p>
            <a:pPr marL="274320" indent="-274320" algn="just" fontAlgn="auto">
              <a:spcAft>
                <a:spcPts val="0"/>
              </a:spcAft>
              <a:buClr>
                <a:schemeClr val="accent3"/>
              </a:buClr>
              <a:buNone/>
              <a:defRPr/>
            </a:pPr>
            <a:r>
              <a:rPr lang="es-ES" sz="2400" dirty="0" smtClean="0"/>
              <a:t>	Este </a:t>
            </a:r>
            <a:r>
              <a:rPr lang="es-ES" sz="2400" dirty="0"/>
              <a:t>artículo </a:t>
            </a:r>
            <a:r>
              <a:rPr lang="es-ES" sz="2400" b="1" dirty="0"/>
              <a:t>14</a:t>
            </a:r>
            <a:r>
              <a:rPr lang="es-ES" sz="2400" dirty="0"/>
              <a:t>, señala que los responsables de las bases de datos, sólo podrán transferir los datos contenidos en ellas, </a:t>
            </a:r>
            <a:r>
              <a:rPr lang="es-ES" sz="2400" b="1" u="sng" dirty="0"/>
              <a:t>cuando el titular del derecho haya autorizado expresa y válidamente tal transferencia</a:t>
            </a:r>
            <a:r>
              <a:rPr lang="es-ES" sz="2400" dirty="0"/>
              <a:t>.</a:t>
            </a:r>
          </a:p>
          <a:p>
            <a:pPr marL="274320" indent="-274320" algn="just" fontAlgn="auto">
              <a:spcAft>
                <a:spcPts val="0"/>
              </a:spcAft>
              <a:buClr>
                <a:schemeClr val="accent3"/>
              </a:buClr>
              <a:buNone/>
              <a:defRPr/>
            </a:pPr>
            <a:r>
              <a:rPr lang="es-ES" sz="2400" dirty="0"/>
              <a:t>	</a:t>
            </a:r>
          </a:p>
          <a:p>
            <a:pPr marL="274320" indent="-274320" algn="just" fontAlgn="auto">
              <a:spcAft>
                <a:spcPts val="0"/>
              </a:spcAft>
              <a:buClr>
                <a:schemeClr val="accent3"/>
              </a:buClr>
              <a:buNone/>
              <a:defRPr/>
            </a:pPr>
            <a:r>
              <a:rPr lang="es-ES" sz="2400" dirty="0"/>
              <a:t>	En consecuencia, </a:t>
            </a:r>
            <a:r>
              <a:rPr lang="es-ES" sz="2400" b="1" u="sng" dirty="0"/>
              <a:t>las autorizaciones </a:t>
            </a:r>
            <a:r>
              <a:rPr lang="es-ES" sz="2400" dirty="0"/>
              <a:t>que las entidades harán firmar a sus clientes, deberán indicar </a:t>
            </a:r>
            <a:r>
              <a:rPr lang="es-ES" sz="2400" b="1" u="sng" dirty="0"/>
              <a:t>expresamente</a:t>
            </a:r>
            <a:r>
              <a:rPr lang="es-ES" sz="2400" dirty="0"/>
              <a:t> que se autoriza tanto a </a:t>
            </a:r>
            <a:r>
              <a:rPr lang="es-ES" sz="2400" b="1" u="sng" dirty="0"/>
              <a:t>la entidad, como al Ministerio de Hacienda a transferir los datos de sus cuentas al IRS.</a:t>
            </a:r>
          </a:p>
          <a:p>
            <a:pPr marL="274320" indent="-274320" algn="just" eaLnBrk="1" fontAlgn="auto" hangingPunct="1">
              <a:spcAft>
                <a:spcPts val="0"/>
              </a:spcAft>
              <a:buClr>
                <a:schemeClr val="accent3"/>
              </a:buClr>
              <a:buFont typeface="Wingdings 2" panose="05020102010507070707" pitchFamily="18" charset="2"/>
              <a:buNone/>
              <a:defRPr/>
            </a:pPr>
            <a:endParaRPr lang="es-ES" sz="2400" b="1" u="sng" dirty="0" smtClean="0"/>
          </a:p>
          <a:p>
            <a:pPr marL="274320" indent="-274320" algn="just" eaLnBrk="1" fontAlgn="auto" hangingPunct="1">
              <a:spcAft>
                <a:spcPts val="0"/>
              </a:spcAft>
              <a:buClr>
                <a:schemeClr val="accent3"/>
              </a:buClr>
              <a:buFont typeface="Wingdings 2" panose="05020102010507070707" pitchFamily="18" charset="2"/>
              <a:buNone/>
              <a:defRPr/>
            </a:pPr>
            <a:r>
              <a:rPr lang="es-ES" sz="2400" dirty="0" smtClean="0"/>
              <a:t>	</a:t>
            </a:r>
            <a:r>
              <a:rPr lang="es-ES" sz="2400" dirty="0" smtClean="0">
                <a:solidFill>
                  <a:srgbClr val="FF0000"/>
                </a:solidFill>
              </a:rPr>
              <a:t> </a:t>
            </a:r>
            <a:r>
              <a:rPr lang="es-ES" sz="2400" dirty="0" smtClean="0"/>
              <a:t>	</a:t>
            </a:r>
          </a:p>
        </p:txBody>
      </p:sp>
    </p:spTree>
    <p:extLst>
      <p:ext uri="{BB962C8B-B14F-4D97-AF65-F5344CB8AC3E}">
        <p14:creationId xmlns:p14="http://schemas.microsoft.com/office/powerpoint/2010/main" val="2354266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706438" y="909092"/>
            <a:ext cx="7793037" cy="647700"/>
          </a:xfrm>
        </p:spPr>
        <p:txBody>
          <a:bodyPr/>
          <a:lstStyle/>
          <a:p>
            <a:r>
              <a:rPr lang="es-ES" sz="2400" u="sng" dirty="0" smtClean="0"/>
              <a:t>Circular </a:t>
            </a:r>
            <a:r>
              <a:rPr lang="es-ES" sz="2400" u="sng" dirty="0"/>
              <a:t>SUGEF 2966-2014  ordenando el </a:t>
            </a:r>
            <a:r>
              <a:rPr lang="es-ES" sz="2400" u="sng" dirty="0" smtClean="0"/>
              <a:t>cumplimiento</a:t>
            </a:r>
            <a:br>
              <a:rPr lang="es-ES" sz="2400" u="sng" dirty="0" smtClean="0"/>
            </a:br>
            <a:r>
              <a:rPr lang="es-ES" sz="2400" u="sng" dirty="0" smtClean="0"/>
              <a:t> </a:t>
            </a:r>
            <a:r>
              <a:rPr lang="es-ES" sz="2400" u="sng" dirty="0"/>
              <a:t>de lo establecido en el artículo 615 del </a:t>
            </a:r>
            <a:r>
              <a:rPr lang="es-ES" sz="2400" u="sng" dirty="0" smtClean="0"/>
              <a:t>Código </a:t>
            </a:r>
            <a:br>
              <a:rPr lang="es-ES" sz="2400" u="sng" dirty="0" smtClean="0"/>
            </a:br>
            <a:r>
              <a:rPr lang="es-ES" sz="2400" u="sng" dirty="0" smtClean="0"/>
              <a:t>de </a:t>
            </a:r>
            <a:r>
              <a:rPr lang="es-ES" sz="2400" u="sng" dirty="0"/>
              <a:t>Comercio </a:t>
            </a:r>
            <a:r>
              <a:rPr lang="es-ES" sz="2400" u="sng" dirty="0" smtClean="0"/>
              <a:t>y </a:t>
            </a:r>
            <a:r>
              <a:rPr lang="es-ES" sz="2400" u="sng" dirty="0"/>
              <a:t>los principios previstos </a:t>
            </a:r>
            <a:r>
              <a:rPr lang="es-ES" sz="2400" u="sng" dirty="0" smtClean="0"/>
              <a:t>por </a:t>
            </a:r>
            <a:r>
              <a:rPr lang="es-ES" sz="2400" u="sng" dirty="0"/>
              <a:t>la Ley No. 8968</a:t>
            </a:r>
            <a:br>
              <a:rPr lang="es-ES" sz="2400" u="sng" dirty="0"/>
            </a:br>
            <a:endParaRPr lang="es-CR" sz="2400" dirty="0"/>
          </a:p>
        </p:txBody>
      </p:sp>
      <p:sp>
        <p:nvSpPr>
          <p:cNvPr id="14338" name="Content Placeholder 2"/>
          <p:cNvSpPr>
            <a:spLocks noGrp="1"/>
          </p:cNvSpPr>
          <p:nvPr>
            <p:ph idx="1"/>
          </p:nvPr>
        </p:nvSpPr>
        <p:spPr/>
        <p:txBody>
          <a:bodyPr rtlCol="0">
            <a:normAutofit/>
          </a:bodyPr>
          <a:lstStyle/>
          <a:p>
            <a:pPr marL="274320" indent="-274320" algn="just" eaLnBrk="1" fontAlgn="auto" hangingPunct="1">
              <a:spcAft>
                <a:spcPts val="0"/>
              </a:spcAft>
              <a:buClr>
                <a:schemeClr val="accent3"/>
              </a:buClr>
              <a:buFont typeface="Wingdings 2" panose="05020102010507070707" pitchFamily="18" charset="2"/>
              <a:buNone/>
              <a:defRPr/>
            </a:pPr>
            <a:r>
              <a:rPr lang="es-ES" sz="2000" dirty="0" smtClean="0"/>
              <a:t>	</a:t>
            </a:r>
          </a:p>
          <a:p>
            <a:pPr marL="274320" indent="-274320" algn="just" fontAlgn="auto">
              <a:spcAft>
                <a:spcPts val="0"/>
              </a:spcAft>
              <a:buClr>
                <a:schemeClr val="accent3"/>
              </a:buClr>
              <a:buNone/>
              <a:defRPr/>
            </a:pPr>
            <a:r>
              <a:rPr lang="es-ES" sz="2000" dirty="0" smtClean="0"/>
              <a:t>	Para </a:t>
            </a:r>
            <a:r>
              <a:rPr lang="es-ES" sz="2000" dirty="0"/>
              <a:t>materializar lo anterior, </a:t>
            </a:r>
            <a:r>
              <a:rPr lang="es-ES" sz="2000" b="1" u="sng" dirty="0"/>
              <a:t>se emitió la Circular 29662014 </a:t>
            </a:r>
            <a:r>
              <a:rPr lang="es-ES" sz="2000" dirty="0"/>
              <a:t> estableciendo la obligación para las Instituciones Financieras que deben remitir algún tipo de información relacionada con las cuentas de sus clientes en el marco de la Ley sobre el Cumplimiento Fiscal relativo a Cuentas en el Extranjero (“FATCA”), al cumplimiento de lo establecido en el artículo 615 del Código de Comercio así como a los principios previstos en la Ley de Protección de la Persona Frente al Tratamiento de sus Datos Personales, Ley No. 8968, </a:t>
            </a:r>
            <a:r>
              <a:rPr lang="es-ES" sz="2000" b="1" u="sng" dirty="0"/>
              <a:t>específicamente en cuanto a que esos clientes autoricen expresamente y por escrito tanto a las Instituciones Financieras, como al Ministerio de Hacienda a transferir los datos de sus cuentas al IRS.</a:t>
            </a:r>
          </a:p>
          <a:p>
            <a:pPr marL="274320" indent="-274320" algn="just" eaLnBrk="1" fontAlgn="auto" hangingPunct="1">
              <a:spcAft>
                <a:spcPts val="0"/>
              </a:spcAft>
              <a:buClr>
                <a:schemeClr val="accent3"/>
              </a:buClr>
              <a:buFont typeface="Wingdings 2" panose="05020102010507070707" pitchFamily="18" charset="2"/>
              <a:buNone/>
              <a:defRPr/>
            </a:pPr>
            <a:endParaRPr lang="es-ES" sz="2000" b="1" u="sng" dirty="0"/>
          </a:p>
          <a:p>
            <a:pPr marL="274320" indent="-274320" algn="just" eaLnBrk="1" fontAlgn="auto" hangingPunct="1">
              <a:spcAft>
                <a:spcPts val="0"/>
              </a:spcAft>
              <a:buClr>
                <a:schemeClr val="accent3"/>
              </a:buClr>
              <a:buFont typeface="Wingdings 2" panose="05020102010507070707" pitchFamily="18" charset="2"/>
              <a:buNone/>
              <a:defRPr/>
            </a:pPr>
            <a:r>
              <a:rPr lang="es-ES" sz="2000" dirty="0"/>
              <a:t>	 	</a:t>
            </a:r>
          </a:p>
          <a:p>
            <a:pPr marL="274320" indent="-274320" algn="just" eaLnBrk="1" fontAlgn="auto" hangingPunct="1">
              <a:spcAft>
                <a:spcPts val="0"/>
              </a:spcAft>
              <a:buClr>
                <a:schemeClr val="accent3"/>
              </a:buClr>
              <a:buFont typeface="Wingdings 2" panose="05020102010507070707" pitchFamily="18" charset="2"/>
              <a:buNone/>
              <a:defRPr/>
            </a:pPr>
            <a:r>
              <a:rPr lang="es-ES" sz="2000" dirty="0" smtClean="0"/>
              <a:t>	</a:t>
            </a:r>
            <a:r>
              <a:rPr lang="es-ES" sz="2000" dirty="0" smtClean="0">
                <a:solidFill>
                  <a:srgbClr val="FF0000"/>
                </a:solidFill>
              </a:rPr>
              <a:t> </a:t>
            </a:r>
            <a:r>
              <a:rPr lang="es-ES" sz="2000" dirty="0" smtClean="0"/>
              <a:t>	</a:t>
            </a:r>
          </a:p>
        </p:txBody>
      </p:sp>
    </p:spTree>
    <p:extLst>
      <p:ext uri="{BB962C8B-B14F-4D97-AF65-F5344CB8AC3E}">
        <p14:creationId xmlns:p14="http://schemas.microsoft.com/office/powerpoint/2010/main" val="1613001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828800"/>
            <a:ext cx="8229600" cy="4221163"/>
          </a:xfrm>
        </p:spPr>
        <p:txBody>
          <a:bodyPr/>
          <a:lstStyle/>
          <a:p>
            <a:pPr algn="ctr" eaLnBrk="1" hangingPunct="1">
              <a:buFont typeface="Wingdings 2" pitchFamily="18" charset="2"/>
              <a:buNone/>
            </a:pPr>
            <a:endParaRPr lang="es-ES" altLang="es-CR" b="1" u="sng" dirty="0" smtClean="0"/>
          </a:p>
          <a:p>
            <a:pPr algn="ctr" eaLnBrk="1" hangingPunct="1">
              <a:buFont typeface="Wingdings 2" pitchFamily="18" charset="2"/>
              <a:buNone/>
            </a:pPr>
            <a:endParaRPr lang="es-ES" altLang="es-CR" b="1" u="sng" dirty="0" smtClean="0"/>
          </a:p>
          <a:p>
            <a:pPr algn="ctr" eaLnBrk="1" hangingPunct="1">
              <a:buFont typeface="Wingdings 2" pitchFamily="18" charset="2"/>
              <a:buNone/>
            </a:pPr>
            <a:endParaRPr lang="es-ES" altLang="es-CR" b="1" u="sng" dirty="0" smtClean="0"/>
          </a:p>
          <a:p>
            <a:pPr algn="ctr" eaLnBrk="1" hangingPunct="1">
              <a:buFont typeface="Wingdings 2" pitchFamily="18" charset="2"/>
              <a:buNone/>
            </a:pPr>
            <a:r>
              <a:rPr lang="es-ES" altLang="es-CR" sz="7200" b="1" dirty="0" smtClean="0"/>
              <a:t>Consultas</a:t>
            </a:r>
            <a:r>
              <a:rPr lang="es-ES" altLang="es-CR" sz="7200" b="1" u="sng" dirty="0" smtClean="0"/>
              <a:t>  </a:t>
            </a:r>
          </a:p>
          <a:p>
            <a:pPr algn="ctr" eaLnBrk="1" hangingPunct="1">
              <a:buFont typeface="Wingdings 2" pitchFamily="18" charset="2"/>
              <a:buNone/>
            </a:pPr>
            <a:endParaRPr lang="es-ES" altLang="es-CR" b="1" u="sng" dirty="0" smtClean="0"/>
          </a:p>
          <a:p>
            <a:pPr algn="just" eaLnBrk="1" hangingPunct="1">
              <a:buFont typeface="Wingdings 2" pitchFamily="18" charset="2"/>
              <a:buNone/>
            </a:pPr>
            <a:endParaRPr lang="es-ES" altLang="es-CR" dirty="0" smtClean="0"/>
          </a:p>
          <a:p>
            <a:pPr algn="just" eaLnBrk="1" hangingPunct="1">
              <a:buFont typeface="Wingdings 2" pitchFamily="18" charset="2"/>
              <a:buNone/>
            </a:pPr>
            <a:endParaRPr lang="es-ES" altLang="es-CR" dirty="0" smtClean="0"/>
          </a:p>
          <a:p>
            <a:pPr algn="just" eaLnBrk="1" hangingPunct="1">
              <a:buFont typeface="Wingdings 2" pitchFamily="18" charset="2"/>
              <a:buNone/>
            </a:pPr>
            <a:endParaRPr lang="es-ES" altLang="es-CR" dirty="0" smtClean="0"/>
          </a:p>
        </p:txBody>
      </p:sp>
      <p:sp>
        <p:nvSpPr>
          <p:cNvPr id="4" name="3 Flecha izquierda">
            <a:hlinkClick r:id="rId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5292117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Objetivo Fatca-IGA</a:t>
            </a:r>
            <a:r>
              <a:rPr lang="es-CR" baseline="30000" dirty="0" smtClean="0"/>
              <a:t>1</a:t>
            </a:r>
            <a:endParaRPr lang="es-CR" sz="2400" i="1" baseline="30000" dirty="0">
              <a:solidFill>
                <a:schemeClr val="tx1"/>
              </a:solidFill>
              <a:ea typeface="+mn-ea"/>
              <a:cs typeface="+mn-cs"/>
            </a:endParaRPr>
          </a:p>
        </p:txBody>
      </p:sp>
      <p:graphicFrame>
        <p:nvGraphicFramePr>
          <p:cNvPr id="5" name="4 Diagrama"/>
          <p:cNvGraphicFramePr/>
          <p:nvPr>
            <p:extLst>
              <p:ext uri="{D42A27DB-BD31-4B8C-83A1-F6EECF244321}">
                <p14:modId xmlns:p14="http://schemas.microsoft.com/office/powerpoint/2010/main" val="1049183065"/>
              </p:ext>
            </p:extLst>
          </p:nvPr>
        </p:nvGraphicFramePr>
        <p:xfrm>
          <a:off x="899592" y="4005064"/>
          <a:ext cx="7344816"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14 Marcador de contenido"/>
          <p:cNvSpPr>
            <a:spLocks noGrp="1"/>
          </p:cNvSpPr>
          <p:nvPr>
            <p:ph idx="1"/>
          </p:nvPr>
        </p:nvSpPr>
        <p:spPr>
          <a:xfrm>
            <a:off x="971600" y="1196752"/>
            <a:ext cx="6696744" cy="2736304"/>
          </a:xfrm>
        </p:spPr>
        <p:txBody>
          <a:bodyPr/>
          <a:lstStyle/>
          <a:p>
            <a:pPr lvl="0" algn="just"/>
            <a:r>
              <a:rPr lang="es-CR" sz="2400" dirty="0" smtClean="0">
                <a:solidFill>
                  <a:schemeClr val="tx1"/>
                </a:solidFill>
              </a:rPr>
              <a:t>Mejorar el cumplimiento fiscal internacional mediante la asistencia en </a:t>
            </a:r>
            <a:r>
              <a:rPr lang="es-CR" sz="2400" smtClean="0">
                <a:solidFill>
                  <a:schemeClr val="tx1"/>
                </a:solidFill>
              </a:rPr>
              <a:t>materia fiscal, basada </a:t>
            </a:r>
            <a:r>
              <a:rPr lang="es-CR" sz="2400" dirty="0" smtClean="0">
                <a:solidFill>
                  <a:schemeClr val="tx1"/>
                </a:solidFill>
              </a:rPr>
              <a:t>en </a:t>
            </a:r>
            <a:r>
              <a:rPr lang="es-CR" sz="2400" dirty="0">
                <a:solidFill>
                  <a:schemeClr val="tx1"/>
                </a:solidFill>
              </a:rPr>
              <a:t>una infraestructura efectiva para el intercambio automático de información que cumpla con los </a:t>
            </a:r>
            <a:r>
              <a:rPr lang="es-ES" sz="2400" dirty="0">
                <a:solidFill>
                  <a:schemeClr val="tx1"/>
                </a:solidFill>
              </a:rPr>
              <a:t>los estándares establecidos por el IRS (Servicio de Rentas Internas) de los Estados Unidos de </a:t>
            </a:r>
            <a:r>
              <a:rPr lang="es-ES" sz="2400" dirty="0" smtClean="0">
                <a:solidFill>
                  <a:schemeClr val="tx1"/>
                </a:solidFill>
              </a:rPr>
              <a:t>América</a:t>
            </a:r>
            <a:r>
              <a:rPr lang="es-ES" sz="2400" dirty="0">
                <a:solidFill>
                  <a:schemeClr val="tx1"/>
                </a:solidFill>
              </a:rPr>
              <a:t>.</a:t>
            </a:r>
            <a:r>
              <a:rPr lang="es-CR" sz="2400" dirty="0" smtClean="0">
                <a:solidFill>
                  <a:schemeClr val="tx1"/>
                </a:solidFill>
              </a:rPr>
              <a:t> </a:t>
            </a:r>
            <a:endParaRPr lang="es-CR" sz="2400" dirty="0">
              <a:solidFill>
                <a:schemeClr val="tx1"/>
              </a:solidFill>
            </a:endParaRPr>
          </a:p>
        </p:txBody>
      </p:sp>
      <p:sp>
        <p:nvSpPr>
          <p:cNvPr id="3" name="2 CuadroTexto"/>
          <p:cNvSpPr txBox="1"/>
          <p:nvPr/>
        </p:nvSpPr>
        <p:spPr>
          <a:xfrm>
            <a:off x="7164288" y="5949280"/>
            <a:ext cx="2064989" cy="430887"/>
          </a:xfrm>
          <a:prstGeom prst="rect">
            <a:avLst/>
          </a:prstGeom>
          <a:noFill/>
        </p:spPr>
        <p:txBody>
          <a:bodyPr wrap="none" rtlCol="0">
            <a:spAutoFit/>
          </a:bodyPr>
          <a:lstStyle/>
          <a:p>
            <a:r>
              <a:rPr lang="es-CR" sz="1100" b="1" dirty="0" smtClean="0"/>
              <a:t>1</a:t>
            </a:r>
            <a:r>
              <a:rPr lang="es-CR" sz="1100" dirty="0" smtClean="0"/>
              <a:t>  - </a:t>
            </a:r>
            <a:r>
              <a:rPr lang="es-CR" sz="1100" dirty="0"/>
              <a:t>http://</a:t>
            </a:r>
            <a:r>
              <a:rPr lang="es-CR" sz="1100" dirty="0" smtClean="0"/>
              <a:t>www.bccr.fi.cr/fatca</a:t>
            </a:r>
            <a:endParaRPr lang="es-CR" sz="1100" dirty="0"/>
          </a:p>
          <a:p>
            <a:endParaRPr lang="es-CR" sz="1100" dirty="0"/>
          </a:p>
        </p:txBody>
      </p:sp>
    </p:spTree>
    <p:extLst>
      <p:ext uri="{BB962C8B-B14F-4D97-AF65-F5344CB8AC3E}">
        <p14:creationId xmlns:p14="http://schemas.microsoft.com/office/powerpoint/2010/main" val="2720973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lvl="0"/>
            <a:r>
              <a:rPr lang="es-CR" sz="3200" dirty="0" smtClean="0"/>
              <a:t>Realizar </a:t>
            </a:r>
            <a:r>
              <a:rPr lang="es-CR" sz="3200" dirty="0"/>
              <a:t>el proceso de registro FATCA para obtener el GIIN</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7484729"/>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agrama"/>
          <p:cNvGraphicFramePr/>
          <p:nvPr>
            <p:extLst>
              <p:ext uri="{D42A27DB-BD31-4B8C-83A1-F6EECF244321}">
                <p14:modId xmlns:p14="http://schemas.microsoft.com/office/powerpoint/2010/main" val="3166094462"/>
              </p:ext>
            </p:extLst>
          </p:nvPr>
        </p:nvGraphicFramePr>
        <p:xfrm>
          <a:off x="323528" y="3140968"/>
          <a:ext cx="8640960" cy="14773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6 Elipse"/>
          <p:cNvSpPr/>
          <p:nvPr/>
        </p:nvSpPr>
        <p:spPr>
          <a:xfrm>
            <a:off x="251520" y="2996952"/>
            <a:ext cx="360040" cy="360040"/>
          </a:xfrm>
          <a:prstGeom prst="ellipse">
            <a:avLst/>
          </a:prstGeom>
          <a:solidFill>
            <a:srgbClr val="C638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smtClean="0"/>
              <a:t>1</a:t>
            </a:r>
            <a:endParaRPr lang="es-CR" dirty="0"/>
          </a:p>
        </p:txBody>
      </p:sp>
      <p:sp>
        <p:nvSpPr>
          <p:cNvPr id="8" name="7 Elipse"/>
          <p:cNvSpPr/>
          <p:nvPr/>
        </p:nvSpPr>
        <p:spPr>
          <a:xfrm>
            <a:off x="2483768" y="2996952"/>
            <a:ext cx="360040" cy="360040"/>
          </a:xfrm>
          <a:prstGeom prst="ellipse">
            <a:avLst/>
          </a:prstGeom>
          <a:solidFill>
            <a:srgbClr val="C638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smtClean="0"/>
              <a:t>2</a:t>
            </a:r>
            <a:endParaRPr lang="es-CR" dirty="0"/>
          </a:p>
        </p:txBody>
      </p:sp>
      <p:sp>
        <p:nvSpPr>
          <p:cNvPr id="9" name="8 Elipse"/>
          <p:cNvSpPr/>
          <p:nvPr/>
        </p:nvSpPr>
        <p:spPr>
          <a:xfrm>
            <a:off x="4860032" y="2996952"/>
            <a:ext cx="360040" cy="360040"/>
          </a:xfrm>
          <a:prstGeom prst="ellipse">
            <a:avLst/>
          </a:prstGeom>
          <a:solidFill>
            <a:srgbClr val="C638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smtClean="0"/>
              <a:t>3</a:t>
            </a:r>
            <a:endParaRPr lang="es-CR" dirty="0"/>
          </a:p>
        </p:txBody>
      </p:sp>
      <p:sp>
        <p:nvSpPr>
          <p:cNvPr id="10" name="9 Elipse"/>
          <p:cNvSpPr/>
          <p:nvPr/>
        </p:nvSpPr>
        <p:spPr>
          <a:xfrm>
            <a:off x="7164288" y="2996952"/>
            <a:ext cx="360040" cy="360040"/>
          </a:xfrm>
          <a:prstGeom prst="ellipse">
            <a:avLst/>
          </a:prstGeom>
          <a:solidFill>
            <a:srgbClr val="C638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smtClean="0"/>
              <a:t>4</a:t>
            </a:r>
            <a:endParaRPr lang="es-CR" dirty="0"/>
          </a:p>
        </p:txBody>
      </p:sp>
      <p:sp>
        <p:nvSpPr>
          <p:cNvPr id="11" name="10 CuadroTexto"/>
          <p:cNvSpPr txBox="1"/>
          <p:nvPr/>
        </p:nvSpPr>
        <p:spPr>
          <a:xfrm>
            <a:off x="323528" y="4607550"/>
            <a:ext cx="1647054" cy="523220"/>
          </a:xfrm>
          <a:prstGeom prst="rect">
            <a:avLst/>
          </a:prstGeom>
          <a:noFill/>
        </p:spPr>
        <p:txBody>
          <a:bodyPr wrap="none" rtlCol="0">
            <a:spAutoFit/>
          </a:bodyPr>
          <a:lstStyle/>
          <a:p>
            <a:r>
              <a:rPr lang="es-CR" sz="1400" i="1" dirty="0" smtClean="0"/>
              <a:t>Recibe un</a:t>
            </a:r>
          </a:p>
          <a:p>
            <a:r>
              <a:rPr lang="es-CR" sz="1400" i="1" dirty="0" smtClean="0"/>
              <a:t>Identificador FATCA</a:t>
            </a:r>
            <a:endParaRPr lang="es-CR" sz="1400" i="1" dirty="0"/>
          </a:p>
        </p:txBody>
      </p:sp>
      <p:sp>
        <p:nvSpPr>
          <p:cNvPr id="12" name="11 CuadroTexto"/>
          <p:cNvSpPr txBox="1"/>
          <p:nvPr/>
        </p:nvSpPr>
        <p:spPr>
          <a:xfrm>
            <a:off x="7326821" y="4607550"/>
            <a:ext cx="1252587" cy="307777"/>
          </a:xfrm>
          <a:prstGeom prst="rect">
            <a:avLst/>
          </a:prstGeom>
          <a:noFill/>
        </p:spPr>
        <p:txBody>
          <a:bodyPr wrap="none" rtlCol="0">
            <a:spAutoFit/>
          </a:bodyPr>
          <a:lstStyle/>
          <a:p>
            <a:r>
              <a:rPr lang="es-CR" sz="1400" i="1" dirty="0" smtClean="0"/>
              <a:t>Recibe el GIIN</a:t>
            </a:r>
            <a:endParaRPr lang="es-CR" sz="1400" i="1" dirty="0"/>
          </a:p>
        </p:txBody>
      </p:sp>
      <p:sp>
        <p:nvSpPr>
          <p:cNvPr id="13" name="12 Flecha izquierda">
            <a:hlinkClick r:id="rId1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4"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789598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CR" dirty="0" smtClean="0"/>
              <a:t>Proceso de registro FATCA</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702397509"/>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4" name="13 CuadroTexto"/>
          <p:cNvSpPr txBox="1"/>
          <p:nvPr/>
        </p:nvSpPr>
        <p:spPr>
          <a:xfrm>
            <a:off x="899592" y="2780928"/>
            <a:ext cx="7488832" cy="1631216"/>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s-CR" sz="2000" dirty="0" smtClean="0">
                <a:solidFill>
                  <a:schemeClr val="bg1"/>
                </a:solidFill>
              </a:rPr>
              <a:t>La </a:t>
            </a:r>
            <a:r>
              <a:rPr lang="es-CR" sz="2000" dirty="0">
                <a:solidFill>
                  <a:schemeClr val="bg1"/>
                </a:solidFill>
              </a:rPr>
              <a:t>institución </a:t>
            </a:r>
            <a:r>
              <a:rPr lang="es-CR" sz="2000" dirty="0" smtClean="0">
                <a:solidFill>
                  <a:schemeClr val="bg1"/>
                </a:solidFill>
              </a:rPr>
              <a:t>financiera podrá:</a:t>
            </a:r>
          </a:p>
          <a:p>
            <a:pPr marL="800100" lvl="1" indent="-342900">
              <a:buFont typeface="Arial" panose="020B0604020202020204" pitchFamily="34" charset="0"/>
              <a:buChar char="•"/>
            </a:pPr>
            <a:r>
              <a:rPr lang="es-CR" sz="2000" dirty="0" smtClean="0">
                <a:solidFill>
                  <a:schemeClr val="bg1"/>
                </a:solidFill>
              </a:rPr>
              <a:t>Si es individual puede crear la cuenta para sí misma.</a:t>
            </a:r>
          </a:p>
          <a:p>
            <a:pPr marL="800100" lvl="1" indent="-342900">
              <a:buFont typeface="Arial" panose="020B0604020202020204" pitchFamily="34" charset="0"/>
              <a:buChar char="•"/>
            </a:pPr>
            <a:r>
              <a:rPr lang="es-CR" sz="2000" dirty="0">
                <a:solidFill>
                  <a:schemeClr val="bg1"/>
                </a:solidFill>
              </a:rPr>
              <a:t>Si es </a:t>
            </a:r>
            <a:r>
              <a:rPr lang="es-CR" sz="2000" dirty="0" smtClean="0">
                <a:solidFill>
                  <a:schemeClr val="bg1"/>
                </a:solidFill>
              </a:rPr>
              <a:t>la Institución líder de un grupo financiero puede </a:t>
            </a:r>
            <a:r>
              <a:rPr lang="es-CR" sz="2000" dirty="0">
                <a:solidFill>
                  <a:schemeClr val="bg1"/>
                </a:solidFill>
              </a:rPr>
              <a:t>además </a:t>
            </a:r>
            <a:r>
              <a:rPr lang="es-CR" sz="2000" dirty="0" smtClean="0">
                <a:solidFill>
                  <a:schemeClr val="bg1"/>
                </a:solidFill>
              </a:rPr>
              <a:t>registrar a los miembros del grupo. </a:t>
            </a:r>
          </a:p>
          <a:p>
            <a:endParaRPr lang="es-CR" sz="2000" dirty="0">
              <a:solidFill>
                <a:schemeClr val="bg1"/>
              </a:solidFill>
            </a:endParaRPr>
          </a:p>
        </p:txBody>
      </p:sp>
      <p:sp>
        <p:nvSpPr>
          <p:cNvPr id="8"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3946843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CR" dirty="0" smtClean="0"/>
              <a:t>Proceso de registro FATCA</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84424881"/>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4" name="13 CuadroTexto"/>
          <p:cNvSpPr txBox="1"/>
          <p:nvPr/>
        </p:nvSpPr>
        <p:spPr>
          <a:xfrm>
            <a:off x="899593" y="2780928"/>
            <a:ext cx="7488832" cy="2585323"/>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endParaRPr lang="es-CR" dirty="0"/>
          </a:p>
          <a:p>
            <a:r>
              <a:rPr lang="es-CR" dirty="0" smtClean="0"/>
              <a:t>El </a:t>
            </a:r>
            <a:r>
              <a:rPr lang="es-CR" dirty="0"/>
              <a:t>Formulario de Registro FATCA </a:t>
            </a:r>
            <a:r>
              <a:rPr lang="es-CR" dirty="0" smtClean="0"/>
              <a:t>se </a:t>
            </a:r>
            <a:r>
              <a:rPr lang="es-CR" dirty="0"/>
              <a:t>compone de cuatro </a:t>
            </a:r>
            <a:r>
              <a:rPr lang="es-CR" dirty="0" smtClean="0"/>
              <a:t>partes.</a:t>
            </a:r>
          </a:p>
          <a:p>
            <a:pPr lvl="1"/>
            <a:r>
              <a:rPr lang="es-CR" dirty="0" smtClean="0"/>
              <a:t>Parte 1: Información básica sobre la Institución</a:t>
            </a:r>
            <a:endParaRPr lang="es-CR" dirty="0"/>
          </a:p>
          <a:p>
            <a:pPr lvl="1"/>
            <a:r>
              <a:rPr lang="es-CR" dirty="0" smtClean="0"/>
              <a:t>Parte 2: La debe completar la Institución líder del grupo y registra a 	      cada miembro del grupo financiero.</a:t>
            </a:r>
          </a:p>
          <a:p>
            <a:pPr lvl="1"/>
            <a:r>
              <a:rPr lang="es-CR" dirty="0" smtClean="0"/>
              <a:t>Parte 3: La deben completar las Instituciones de acuerdo a su tipo</a:t>
            </a:r>
          </a:p>
          <a:p>
            <a:pPr lvl="1"/>
            <a:r>
              <a:rPr lang="es-CR" dirty="0" smtClean="0"/>
              <a:t>Parte 4: La entidad certifica que la información es correcta y completa   </a:t>
            </a:r>
          </a:p>
          <a:p>
            <a:pPr lvl="1"/>
            <a:r>
              <a:rPr lang="es-CR" dirty="0" smtClean="0"/>
              <a:t>              y acepta que cumplirá con las obligaciones. </a:t>
            </a:r>
          </a:p>
          <a:p>
            <a:endParaRPr lang="es-CR" dirty="0">
              <a:solidFill>
                <a:schemeClr val="bg1"/>
              </a:solidFill>
            </a:endParaRPr>
          </a:p>
        </p:txBody>
      </p:sp>
      <p:sp>
        <p:nvSpPr>
          <p:cNvPr id="8"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2764930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CR" dirty="0" smtClean="0"/>
              <a:t>Proceso de registro FATCA</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261670909"/>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4" name="13 CuadroTexto">
            <a:hlinkClick r:id="rId8" action="ppaction://hlinksldjump"/>
          </p:cNvPr>
          <p:cNvSpPr txBox="1"/>
          <p:nvPr/>
        </p:nvSpPr>
        <p:spPr>
          <a:xfrm>
            <a:off x="899592" y="2780928"/>
            <a:ext cx="7488832" cy="255454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s-CR" sz="2000" dirty="0" smtClean="0"/>
              <a:t>El Oficial Responsable </a:t>
            </a:r>
          </a:p>
          <a:p>
            <a:pPr marL="742950" lvl="1" indent="-285750">
              <a:buFont typeface="Arial" panose="020B0604020202020204" pitchFamily="34" charset="0"/>
              <a:buChar char="•"/>
            </a:pPr>
            <a:r>
              <a:rPr lang="es-CR" sz="2000" dirty="0" smtClean="0"/>
              <a:t>Firma </a:t>
            </a:r>
            <a:r>
              <a:rPr lang="es-CR" sz="2000" dirty="0"/>
              <a:t>la inscripción en nombre de la </a:t>
            </a:r>
            <a:r>
              <a:rPr lang="es-CR" sz="2000" dirty="0" smtClean="0"/>
              <a:t>Institución Financiera.</a:t>
            </a:r>
            <a:endParaRPr lang="es-CR" sz="2000" dirty="0"/>
          </a:p>
          <a:p>
            <a:pPr marL="742950" lvl="1" indent="-285750">
              <a:buFont typeface="Arial" panose="020B0604020202020204" pitchFamily="34" charset="0"/>
              <a:buChar char="•"/>
            </a:pPr>
            <a:r>
              <a:rPr lang="es-CR" sz="2000" dirty="0" smtClean="0"/>
              <a:t>Es la persona con </a:t>
            </a:r>
            <a:r>
              <a:rPr lang="es-CR" sz="2000" dirty="0"/>
              <a:t>autoridad bajo la ley local para presentar la información proporcionada en nombre de la </a:t>
            </a:r>
            <a:r>
              <a:rPr lang="es-CR" sz="2000" dirty="0" smtClean="0"/>
              <a:t>Institución Financiera. </a:t>
            </a:r>
          </a:p>
          <a:p>
            <a:pPr marL="742950" lvl="1" indent="-285750">
              <a:buFont typeface="Arial" panose="020B0604020202020204" pitchFamily="34" charset="0"/>
              <a:buChar char="•"/>
            </a:pPr>
            <a:r>
              <a:rPr lang="es-CR" sz="2000" dirty="0" smtClean="0"/>
              <a:t>Certifica que </a:t>
            </a:r>
            <a:r>
              <a:rPr lang="es-CR" sz="2000" dirty="0"/>
              <a:t>la información proporcionada es correcta y completa y que </a:t>
            </a:r>
            <a:r>
              <a:rPr lang="es-CR" sz="2000" dirty="0" smtClean="0"/>
              <a:t>la Institución Financiera </a:t>
            </a:r>
            <a:r>
              <a:rPr lang="es-CR" sz="2000" dirty="0"/>
              <a:t>cumple con los requisitos </a:t>
            </a:r>
            <a:r>
              <a:rPr lang="es-CR" sz="2000" dirty="0" smtClean="0"/>
              <a:t>aplicables </a:t>
            </a:r>
            <a:r>
              <a:rPr lang="es-CR" sz="2000" dirty="0"/>
              <a:t>a la situación identificada en el </a:t>
            </a:r>
            <a:r>
              <a:rPr lang="es-CR" sz="2000" dirty="0" smtClean="0"/>
              <a:t>registro.</a:t>
            </a:r>
            <a:endParaRPr lang="es-CR" sz="2000" dirty="0"/>
          </a:p>
        </p:txBody>
      </p:sp>
      <p:sp>
        <p:nvSpPr>
          <p:cNvPr id="8"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10613395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CR" dirty="0" smtClean="0"/>
              <a:t>Proceso de registro FATCA</a:t>
            </a:r>
            <a:endParaRPr lang="es-CR" dirty="0"/>
          </a:p>
        </p:txBody>
      </p:sp>
      <p:sp>
        <p:nvSpPr>
          <p:cNvPr id="13" name="12 Flecha izquierda">
            <a:hlinkClick r:id="rId2"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1026" name="Picture 2">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052736"/>
            <a:ext cx="9144000"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6 Rectángulo redondeado"/>
          <p:cNvSpPr/>
          <p:nvPr/>
        </p:nvSpPr>
        <p:spPr>
          <a:xfrm>
            <a:off x="195511" y="4149080"/>
            <a:ext cx="1352153"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9"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13324030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CR" dirty="0" smtClean="0"/>
              <a:t>Proceso de registro FATCA</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653138018"/>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4" name="13 CuadroTexto"/>
          <p:cNvSpPr txBox="1"/>
          <p:nvPr/>
        </p:nvSpPr>
        <p:spPr>
          <a:xfrm>
            <a:off x="899592" y="2780928"/>
            <a:ext cx="7488832" cy="707886"/>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s-CR" sz="2000" dirty="0" smtClean="0"/>
              <a:t>El </a:t>
            </a:r>
            <a:r>
              <a:rPr lang="es-CR" sz="2000" dirty="0"/>
              <a:t>Oficial Responsable </a:t>
            </a:r>
            <a:r>
              <a:rPr lang="es-CR" sz="2000" dirty="0" smtClean="0"/>
              <a:t>recibirá </a:t>
            </a:r>
            <a:r>
              <a:rPr lang="es-CR" sz="2000" dirty="0"/>
              <a:t>las notificaciones sobre el estado de la cuenta </a:t>
            </a:r>
            <a:r>
              <a:rPr lang="es-CR" sz="2000" dirty="0" smtClean="0"/>
              <a:t>de la Institución Financiera. </a:t>
            </a:r>
            <a:endParaRPr lang="es-CR" sz="2000" dirty="0"/>
          </a:p>
        </p:txBody>
      </p:sp>
      <p:sp>
        <p:nvSpPr>
          <p:cNvPr id="8"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10613395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86" name="385 Rectángulo redondeado"/>
          <p:cNvSpPr/>
          <p:nvPr/>
        </p:nvSpPr>
        <p:spPr>
          <a:xfrm>
            <a:off x="327571" y="1340768"/>
            <a:ext cx="8765006" cy="4783165"/>
          </a:xfrm>
          <a:prstGeom prst="roundRect">
            <a:avLst/>
          </a:prstGeom>
          <a:solidFill>
            <a:schemeClr val="accent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R" dirty="0">
              <a:solidFill>
                <a:schemeClr val="bg1"/>
              </a:solidFill>
            </a:endParaRPr>
          </a:p>
        </p:txBody>
      </p:sp>
      <p:sp>
        <p:nvSpPr>
          <p:cNvPr id="2" name="1 Título"/>
          <p:cNvSpPr>
            <a:spLocks noGrp="1"/>
          </p:cNvSpPr>
          <p:nvPr>
            <p:ph type="title"/>
          </p:nvPr>
        </p:nvSpPr>
        <p:spPr/>
        <p:txBody>
          <a:bodyPr/>
          <a:lstStyle/>
          <a:p>
            <a:pPr lvl="0"/>
            <a:r>
              <a:rPr lang="es-CR" sz="3600" dirty="0"/>
              <a:t>Identificar cuentas</a:t>
            </a:r>
          </a:p>
        </p:txBody>
      </p:sp>
      <p:grpSp>
        <p:nvGrpSpPr>
          <p:cNvPr id="3" name="2 Grupo"/>
          <p:cNvGrpSpPr/>
          <p:nvPr/>
        </p:nvGrpSpPr>
        <p:grpSpPr>
          <a:xfrm>
            <a:off x="280374" y="3212976"/>
            <a:ext cx="817853" cy="1561530"/>
            <a:chOff x="765682" y="3809428"/>
            <a:chExt cx="817853" cy="1561530"/>
          </a:xfrm>
        </p:grpSpPr>
        <p:sp>
          <p:nvSpPr>
            <p:cNvPr id="5" name="4 CuadroTexto"/>
            <p:cNvSpPr txBox="1"/>
            <p:nvPr/>
          </p:nvSpPr>
          <p:spPr>
            <a:xfrm>
              <a:off x="765682" y="4601517"/>
              <a:ext cx="817853" cy="769441"/>
            </a:xfrm>
            <a:prstGeom prst="rect">
              <a:avLst/>
            </a:prstGeom>
            <a:noFill/>
            <a:ln>
              <a:noFill/>
            </a:ln>
          </p:spPr>
          <p:txBody>
            <a:bodyPr wrap="none" rtlCol="0">
              <a:spAutoFit/>
            </a:bodyPr>
            <a:lstStyle/>
            <a:p>
              <a:pPr algn="ctr"/>
              <a:endParaRPr lang="es-CR" sz="1100" dirty="0" smtClean="0"/>
            </a:p>
            <a:p>
              <a:pPr algn="ctr"/>
              <a:r>
                <a:rPr lang="es-CR" sz="1100" dirty="0" smtClean="0"/>
                <a:t>Titular(es) </a:t>
              </a:r>
            </a:p>
            <a:p>
              <a:pPr algn="ctr"/>
              <a:r>
                <a:rPr lang="es-CR" sz="1100" dirty="0" smtClean="0"/>
                <a:t>de las</a:t>
              </a:r>
            </a:p>
            <a:p>
              <a:pPr algn="ctr"/>
              <a:r>
                <a:rPr lang="es-CR" sz="1100" dirty="0" smtClean="0"/>
                <a:t>cuentas</a:t>
              </a:r>
              <a:endParaRPr lang="es-CR" sz="11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391" y="3809428"/>
              <a:ext cx="466725" cy="904875"/>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sp>
        <p:nvSpPr>
          <p:cNvPr id="6" name="5 Rombo"/>
          <p:cNvSpPr/>
          <p:nvPr/>
        </p:nvSpPr>
        <p:spPr>
          <a:xfrm>
            <a:off x="899592" y="1837016"/>
            <a:ext cx="1636738" cy="936104"/>
          </a:xfrm>
          <a:prstGeom prst="diamond">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s-CR" sz="1100" dirty="0" smtClean="0">
                <a:solidFill>
                  <a:schemeClr val="tx1"/>
                </a:solidFill>
              </a:rPr>
              <a:t>¿El titular debe </a:t>
            </a:r>
          </a:p>
          <a:p>
            <a:pPr algn="ctr"/>
            <a:r>
              <a:rPr lang="es-CR" sz="1100" dirty="0" smtClean="0">
                <a:solidFill>
                  <a:schemeClr val="tx1"/>
                </a:solidFill>
              </a:rPr>
              <a:t>reportarse?</a:t>
            </a:r>
            <a:endParaRPr lang="es-CR" sz="1100" dirty="0">
              <a:solidFill>
                <a:schemeClr val="tx1"/>
              </a:solidFill>
            </a:endParaRPr>
          </a:p>
        </p:txBody>
      </p:sp>
      <p:cxnSp>
        <p:nvCxnSpPr>
          <p:cNvPr id="8" name="7 Conector angular"/>
          <p:cNvCxnSpPr>
            <a:stCxn id="1026" idx="0"/>
            <a:endCxn id="6" idx="1"/>
          </p:cNvCxnSpPr>
          <p:nvPr/>
        </p:nvCxnSpPr>
        <p:spPr>
          <a:xfrm rot="5400000" flipH="1" flipV="1">
            <a:off x="326065" y="2639449"/>
            <a:ext cx="907908" cy="239146"/>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33 CuadroTexto"/>
          <p:cNvSpPr txBox="1"/>
          <p:nvPr/>
        </p:nvSpPr>
        <p:spPr>
          <a:xfrm>
            <a:off x="2627784" y="1404968"/>
            <a:ext cx="296876" cy="261610"/>
          </a:xfrm>
          <a:prstGeom prst="rect">
            <a:avLst/>
          </a:prstGeom>
          <a:noFill/>
          <a:ln>
            <a:solidFill>
              <a:schemeClr val="tx1"/>
            </a:solidFill>
          </a:ln>
        </p:spPr>
        <p:txBody>
          <a:bodyPr wrap="none" rtlCol="0">
            <a:spAutoFit/>
          </a:bodyPr>
          <a:lstStyle/>
          <a:p>
            <a:r>
              <a:rPr lang="es-CR" sz="1100" dirty="0" smtClean="0"/>
              <a:t>Sí</a:t>
            </a:r>
            <a:endParaRPr lang="es-CR" sz="1100" dirty="0"/>
          </a:p>
        </p:txBody>
      </p:sp>
      <p:cxnSp>
        <p:nvCxnSpPr>
          <p:cNvPr id="1027" name="1026 Conector angular"/>
          <p:cNvCxnSpPr>
            <a:stCxn id="6" idx="0"/>
            <a:endCxn id="34" idx="1"/>
          </p:cNvCxnSpPr>
          <p:nvPr/>
        </p:nvCxnSpPr>
        <p:spPr>
          <a:xfrm rot="5400000" flipH="1" flipV="1">
            <a:off x="2022251" y="1231484"/>
            <a:ext cx="301243" cy="909823"/>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36 Rombo"/>
          <p:cNvSpPr/>
          <p:nvPr/>
        </p:nvSpPr>
        <p:spPr>
          <a:xfrm>
            <a:off x="3007270" y="1827338"/>
            <a:ext cx="1636738" cy="936104"/>
          </a:xfrm>
          <a:prstGeom prst="diamond">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s-CR" sz="1100" dirty="0">
                <a:solidFill>
                  <a:schemeClr val="tx1"/>
                </a:solidFill>
              </a:rPr>
              <a:t>¿Cuenta </a:t>
            </a:r>
          </a:p>
          <a:p>
            <a:pPr algn="ctr"/>
            <a:r>
              <a:rPr lang="es-CR" sz="1100" dirty="0">
                <a:solidFill>
                  <a:schemeClr val="tx1"/>
                </a:solidFill>
              </a:rPr>
              <a:t>reportable según</a:t>
            </a:r>
          </a:p>
          <a:p>
            <a:pPr algn="ctr"/>
            <a:r>
              <a:rPr lang="es-CR" sz="1100" dirty="0">
                <a:solidFill>
                  <a:schemeClr val="tx1"/>
                </a:solidFill>
              </a:rPr>
              <a:t> Anexo I del IGA?</a:t>
            </a:r>
          </a:p>
        </p:txBody>
      </p:sp>
      <p:cxnSp>
        <p:nvCxnSpPr>
          <p:cNvPr id="1029" name="1028 Conector angular"/>
          <p:cNvCxnSpPr>
            <a:stCxn id="34" idx="3"/>
            <a:endCxn id="37" idx="0"/>
          </p:cNvCxnSpPr>
          <p:nvPr/>
        </p:nvCxnSpPr>
        <p:spPr>
          <a:xfrm>
            <a:off x="2924660" y="1535773"/>
            <a:ext cx="900979" cy="291565"/>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59 CuadroTexto"/>
          <p:cNvSpPr txBox="1"/>
          <p:nvPr/>
        </p:nvSpPr>
        <p:spPr>
          <a:xfrm>
            <a:off x="5013769" y="2163432"/>
            <a:ext cx="296876" cy="261610"/>
          </a:xfrm>
          <a:prstGeom prst="rect">
            <a:avLst/>
          </a:prstGeom>
          <a:noFill/>
          <a:ln>
            <a:solidFill>
              <a:schemeClr val="tx1"/>
            </a:solidFill>
          </a:ln>
        </p:spPr>
        <p:txBody>
          <a:bodyPr wrap="none" rtlCol="0">
            <a:spAutoFit/>
          </a:bodyPr>
          <a:lstStyle/>
          <a:p>
            <a:r>
              <a:rPr lang="es-CR" sz="1100" dirty="0" smtClean="0"/>
              <a:t>Sí</a:t>
            </a:r>
            <a:endParaRPr lang="es-CR" sz="1100" dirty="0"/>
          </a:p>
        </p:txBody>
      </p:sp>
      <p:cxnSp>
        <p:nvCxnSpPr>
          <p:cNvPr id="1050" name="1049 Conector angular"/>
          <p:cNvCxnSpPr>
            <a:stCxn id="37" idx="3"/>
            <a:endCxn id="60" idx="1"/>
          </p:cNvCxnSpPr>
          <p:nvPr/>
        </p:nvCxnSpPr>
        <p:spPr>
          <a:xfrm flipV="1">
            <a:off x="4644008" y="2294237"/>
            <a:ext cx="369761" cy="1153"/>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2" name="1051 Conector angular"/>
          <p:cNvCxnSpPr>
            <a:stCxn id="60" idx="3"/>
            <a:endCxn id="128" idx="0"/>
          </p:cNvCxnSpPr>
          <p:nvPr/>
        </p:nvCxnSpPr>
        <p:spPr>
          <a:xfrm>
            <a:off x="5310645" y="2294237"/>
            <a:ext cx="521493" cy="312038"/>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42 Flecha izquierda">
            <a:hlinkClick r:id="rId3"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sz="1100">
              <a:solidFill>
                <a:schemeClr val="bg1"/>
              </a:solidFill>
            </a:endParaRPr>
          </a:p>
        </p:txBody>
      </p:sp>
      <p:sp>
        <p:nvSpPr>
          <p:cNvPr id="51" name="50 Rectángulo redondeado">
            <a:hlinkClick r:id="rId4" action="ppaction://hlinksldjump"/>
          </p:cNvPr>
          <p:cNvSpPr/>
          <p:nvPr/>
        </p:nvSpPr>
        <p:spPr>
          <a:xfrm>
            <a:off x="3995938" y="5165000"/>
            <a:ext cx="1656184" cy="727888"/>
          </a:xfrm>
          <a:prstGeom prst="roundRect">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s-CR" sz="1600" dirty="0" smtClean="0">
                <a:solidFill>
                  <a:schemeClr val="bg1"/>
                </a:solidFill>
              </a:rPr>
              <a:t>Enviar reporte</a:t>
            </a:r>
            <a:endParaRPr lang="es-CR" sz="1600" dirty="0">
              <a:solidFill>
                <a:schemeClr val="bg1"/>
              </a:solidFill>
            </a:endParaRPr>
          </a:p>
        </p:txBody>
      </p:sp>
      <p:sp>
        <p:nvSpPr>
          <p:cNvPr id="128" name="127 Rombo"/>
          <p:cNvSpPr/>
          <p:nvPr/>
        </p:nvSpPr>
        <p:spPr>
          <a:xfrm>
            <a:off x="5013769" y="2606275"/>
            <a:ext cx="1636738" cy="936104"/>
          </a:xfrm>
          <a:prstGeom prst="diamond">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s-CR" sz="1100" dirty="0">
                <a:solidFill>
                  <a:schemeClr val="tx1"/>
                </a:solidFill>
              </a:rPr>
              <a:t>¿Tiene </a:t>
            </a:r>
          </a:p>
          <a:p>
            <a:pPr algn="ctr"/>
            <a:r>
              <a:rPr lang="es-CR" sz="1100" dirty="0">
                <a:solidFill>
                  <a:schemeClr val="tx1"/>
                </a:solidFill>
              </a:rPr>
              <a:t>autorización?</a:t>
            </a:r>
          </a:p>
        </p:txBody>
      </p:sp>
      <p:sp>
        <p:nvSpPr>
          <p:cNvPr id="134" name="133 Rectángulo redondeado">
            <a:hlinkClick r:id="rId5" action="ppaction://hlinksldjump"/>
          </p:cNvPr>
          <p:cNvSpPr/>
          <p:nvPr/>
        </p:nvSpPr>
        <p:spPr>
          <a:xfrm>
            <a:off x="3995936" y="4149080"/>
            <a:ext cx="1656184" cy="727888"/>
          </a:xfrm>
          <a:prstGeom prst="roundRect">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s-CR" sz="1400" dirty="0" smtClean="0">
                <a:solidFill>
                  <a:schemeClr val="bg1"/>
                </a:solidFill>
              </a:rPr>
              <a:t>Agregar cuenta al reporte FATCA</a:t>
            </a:r>
            <a:endParaRPr lang="es-CR" sz="1400" dirty="0">
              <a:solidFill>
                <a:schemeClr val="bg1"/>
              </a:solidFill>
            </a:endParaRPr>
          </a:p>
        </p:txBody>
      </p:sp>
      <p:sp>
        <p:nvSpPr>
          <p:cNvPr id="135" name="134 CuadroTexto"/>
          <p:cNvSpPr txBox="1"/>
          <p:nvPr/>
        </p:nvSpPr>
        <p:spPr>
          <a:xfrm>
            <a:off x="4675591" y="3573016"/>
            <a:ext cx="296876" cy="261610"/>
          </a:xfrm>
          <a:prstGeom prst="rect">
            <a:avLst/>
          </a:prstGeom>
          <a:noFill/>
          <a:ln>
            <a:solidFill>
              <a:schemeClr val="tx1"/>
            </a:solidFill>
          </a:ln>
        </p:spPr>
        <p:txBody>
          <a:bodyPr wrap="none" rtlCol="0">
            <a:spAutoFit/>
          </a:bodyPr>
          <a:lstStyle/>
          <a:p>
            <a:r>
              <a:rPr lang="es-CR" sz="1100" dirty="0" smtClean="0"/>
              <a:t>Sí</a:t>
            </a:r>
            <a:endParaRPr lang="es-CR" sz="1100" dirty="0"/>
          </a:p>
        </p:txBody>
      </p:sp>
      <p:cxnSp>
        <p:nvCxnSpPr>
          <p:cNvPr id="124" name="123 Conector angular"/>
          <p:cNvCxnSpPr>
            <a:stCxn id="128" idx="1"/>
            <a:endCxn id="135" idx="0"/>
          </p:cNvCxnSpPr>
          <p:nvPr/>
        </p:nvCxnSpPr>
        <p:spPr>
          <a:xfrm rot="10800000" flipV="1">
            <a:off x="4824029" y="3074326"/>
            <a:ext cx="189740" cy="498689"/>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125 Conector angular"/>
          <p:cNvCxnSpPr>
            <a:stCxn id="135" idx="2"/>
            <a:endCxn id="134" idx="0"/>
          </p:cNvCxnSpPr>
          <p:nvPr/>
        </p:nvCxnSpPr>
        <p:spPr>
          <a:xfrm rot="5400000">
            <a:off x="4666802" y="3991853"/>
            <a:ext cx="314454" cy="1"/>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22 Conector angular"/>
          <p:cNvCxnSpPr>
            <a:stCxn id="134" idx="2"/>
            <a:endCxn id="51" idx="0"/>
          </p:cNvCxnSpPr>
          <p:nvPr/>
        </p:nvCxnSpPr>
        <p:spPr>
          <a:xfrm rot="16200000" flipH="1">
            <a:off x="4680013" y="5020983"/>
            <a:ext cx="288032" cy="2"/>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23 Rectángulo redondeado">
            <a:hlinkClick r:id="rId5" action="ppaction://hlinksldjump"/>
          </p:cNvPr>
          <p:cNvSpPr/>
          <p:nvPr/>
        </p:nvSpPr>
        <p:spPr>
          <a:xfrm>
            <a:off x="2065791" y="4149080"/>
            <a:ext cx="1328333" cy="497157"/>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s-CR" sz="1100" dirty="0">
                <a:solidFill>
                  <a:schemeClr val="tx1"/>
                </a:solidFill>
              </a:rPr>
              <a:t>No agregar al reporte</a:t>
            </a:r>
          </a:p>
        </p:txBody>
      </p:sp>
      <p:sp>
        <p:nvSpPr>
          <p:cNvPr id="25" name="24 CuadroTexto"/>
          <p:cNvSpPr txBox="1"/>
          <p:nvPr/>
        </p:nvSpPr>
        <p:spPr>
          <a:xfrm>
            <a:off x="2554268" y="2936306"/>
            <a:ext cx="351378" cy="261610"/>
          </a:xfrm>
          <a:prstGeom prst="rect">
            <a:avLst/>
          </a:prstGeom>
          <a:noFill/>
          <a:ln>
            <a:solidFill>
              <a:schemeClr val="tx1"/>
            </a:solidFill>
          </a:ln>
        </p:spPr>
        <p:txBody>
          <a:bodyPr wrap="none" rtlCol="0">
            <a:spAutoFit/>
          </a:bodyPr>
          <a:lstStyle/>
          <a:p>
            <a:r>
              <a:rPr lang="es-CR" sz="1100" dirty="0" smtClean="0"/>
              <a:t>No</a:t>
            </a:r>
            <a:endParaRPr lang="es-CR" sz="1100" dirty="0"/>
          </a:p>
        </p:txBody>
      </p:sp>
      <p:cxnSp>
        <p:nvCxnSpPr>
          <p:cNvPr id="7" name="6 Conector angular"/>
          <p:cNvCxnSpPr>
            <a:stCxn id="6" idx="2"/>
            <a:endCxn id="25" idx="1"/>
          </p:cNvCxnSpPr>
          <p:nvPr/>
        </p:nvCxnSpPr>
        <p:spPr>
          <a:xfrm rot="16200000" flipH="1">
            <a:off x="1989119" y="2501961"/>
            <a:ext cx="293991" cy="836307"/>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Conector angular"/>
          <p:cNvCxnSpPr>
            <a:stCxn id="37" idx="2"/>
            <a:endCxn id="25" idx="3"/>
          </p:cNvCxnSpPr>
          <p:nvPr/>
        </p:nvCxnSpPr>
        <p:spPr>
          <a:xfrm rot="5400000">
            <a:off x="3213809" y="2455280"/>
            <a:ext cx="303669" cy="919993"/>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angular"/>
          <p:cNvCxnSpPr>
            <a:stCxn id="25" idx="2"/>
            <a:endCxn id="24" idx="0"/>
          </p:cNvCxnSpPr>
          <p:nvPr/>
        </p:nvCxnSpPr>
        <p:spPr>
          <a:xfrm rot="16200000" flipH="1">
            <a:off x="2254375" y="3673497"/>
            <a:ext cx="951164" cy="1"/>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35 Rectángulo redondeado">
            <a:hlinkClick r:id="rId5" action="ppaction://hlinksldjump"/>
          </p:cNvPr>
          <p:cNvSpPr/>
          <p:nvPr/>
        </p:nvSpPr>
        <p:spPr>
          <a:xfrm>
            <a:off x="6444208" y="4149080"/>
            <a:ext cx="1050163" cy="556902"/>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s-CR" sz="1400" dirty="0" smtClean="0">
                <a:solidFill>
                  <a:schemeClr val="tx1"/>
                </a:solidFill>
              </a:rPr>
              <a:t>¿IRS?</a:t>
            </a:r>
            <a:endParaRPr lang="es-CR" sz="1400" dirty="0">
              <a:solidFill>
                <a:schemeClr val="tx1"/>
              </a:solidFill>
            </a:endParaRPr>
          </a:p>
        </p:txBody>
      </p:sp>
      <p:sp>
        <p:nvSpPr>
          <p:cNvPr id="39" name="38 CuadroTexto"/>
          <p:cNvSpPr txBox="1"/>
          <p:nvPr/>
        </p:nvSpPr>
        <p:spPr>
          <a:xfrm>
            <a:off x="6793600" y="3573016"/>
            <a:ext cx="351378" cy="261610"/>
          </a:xfrm>
          <a:prstGeom prst="rect">
            <a:avLst/>
          </a:prstGeom>
          <a:noFill/>
          <a:ln>
            <a:solidFill>
              <a:schemeClr val="tx1"/>
            </a:solidFill>
          </a:ln>
        </p:spPr>
        <p:txBody>
          <a:bodyPr wrap="none" rtlCol="0">
            <a:spAutoFit/>
          </a:bodyPr>
          <a:lstStyle/>
          <a:p>
            <a:r>
              <a:rPr lang="es-CR" sz="1100" dirty="0" smtClean="0"/>
              <a:t>No</a:t>
            </a:r>
            <a:endParaRPr lang="es-CR" sz="1100" dirty="0"/>
          </a:p>
        </p:txBody>
      </p:sp>
      <p:cxnSp>
        <p:nvCxnSpPr>
          <p:cNvPr id="20" name="19 Conector angular"/>
          <p:cNvCxnSpPr>
            <a:stCxn id="128" idx="3"/>
            <a:endCxn id="39" idx="0"/>
          </p:cNvCxnSpPr>
          <p:nvPr/>
        </p:nvCxnSpPr>
        <p:spPr>
          <a:xfrm>
            <a:off x="6650507" y="3074327"/>
            <a:ext cx="318782" cy="498689"/>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Conector angular"/>
          <p:cNvCxnSpPr>
            <a:stCxn id="39" idx="2"/>
            <a:endCxn id="36" idx="0"/>
          </p:cNvCxnSpPr>
          <p:nvPr/>
        </p:nvCxnSpPr>
        <p:spPr>
          <a:xfrm rot="16200000" flipH="1">
            <a:off x="6812062" y="3991852"/>
            <a:ext cx="314454" cy="1"/>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34721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Enviar reporte FATCA</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113995179"/>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3" name="2 CuadroTexto"/>
          <p:cNvSpPr txBox="1"/>
          <p:nvPr/>
        </p:nvSpPr>
        <p:spPr>
          <a:xfrm>
            <a:off x="4067944" y="5085184"/>
            <a:ext cx="3111236" cy="369332"/>
          </a:xfrm>
          <a:prstGeom prst="rect">
            <a:avLst/>
          </a:prstGeom>
          <a:noFill/>
        </p:spPr>
        <p:txBody>
          <a:bodyPr wrap="none" rtlCol="0">
            <a:spAutoFit/>
          </a:bodyPr>
          <a:lstStyle/>
          <a:p>
            <a:r>
              <a:rPr lang="es-CR" dirty="0" smtClean="0"/>
              <a:t>Esto se realiza con cada envío</a:t>
            </a:r>
            <a:endParaRPr lang="es-CR" dirty="0"/>
          </a:p>
        </p:txBody>
      </p:sp>
    </p:spTree>
    <p:extLst>
      <p:ext uri="{BB962C8B-B14F-4D97-AF65-F5344CB8AC3E}">
        <p14:creationId xmlns:p14="http://schemas.microsoft.com/office/powerpoint/2010/main" val="6539498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Cuentas reportables</a:t>
            </a:r>
            <a:endParaRPr lang="es-CR" dirty="0"/>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3992391104"/>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Flecha izquierda">
            <a:hlinkClick r:id="rId7"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sz="1100">
              <a:solidFill>
                <a:schemeClr val="bg1"/>
              </a:solidFill>
            </a:endParaRPr>
          </a:p>
        </p:txBody>
      </p:sp>
    </p:spTree>
    <p:extLst>
      <p:ext uri="{BB962C8B-B14F-4D97-AF65-F5344CB8AC3E}">
        <p14:creationId xmlns:p14="http://schemas.microsoft.com/office/powerpoint/2010/main" val="29230805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Información que se debe enviar</a:t>
            </a:r>
            <a:endParaRPr lang="es-C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399614377"/>
              </p:ext>
            </p:extLst>
          </p:nvPr>
        </p:nvGraphicFramePr>
        <p:xfrm>
          <a:off x="250825" y="1214422"/>
          <a:ext cx="8704263"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Flecha izquierda">
            <a:hlinkClick r:id="rId8" action="ppaction://hlinksldjump"/>
          </p:cNvPr>
          <p:cNvSpPr/>
          <p:nvPr/>
        </p:nvSpPr>
        <p:spPr>
          <a:xfrm>
            <a:off x="51495" y="5877272"/>
            <a:ext cx="288032" cy="216024"/>
          </a:xfrm>
          <a:prstGeom prst="lef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sz="1100">
              <a:solidFill>
                <a:schemeClr val="bg1"/>
              </a:solidFill>
            </a:endParaRPr>
          </a:p>
        </p:txBody>
      </p:sp>
      <p:sp>
        <p:nvSpPr>
          <p:cNvPr id="3" name="2 CuadroTexto"/>
          <p:cNvSpPr txBox="1"/>
          <p:nvPr/>
        </p:nvSpPr>
        <p:spPr>
          <a:xfrm>
            <a:off x="899592" y="1802557"/>
            <a:ext cx="2786404" cy="369332"/>
          </a:xfrm>
          <a:prstGeom prst="rect">
            <a:avLst/>
          </a:prstGeom>
        </p:spPr>
        <p:style>
          <a:lnRef idx="1">
            <a:schemeClr val="accent6"/>
          </a:lnRef>
          <a:fillRef idx="3">
            <a:schemeClr val="accent6"/>
          </a:fillRef>
          <a:effectRef idx="2">
            <a:schemeClr val="accent6"/>
          </a:effectRef>
          <a:fontRef idx="minor">
            <a:schemeClr val="lt1"/>
          </a:fontRef>
        </p:style>
        <p:txBody>
          <a:bodyPr wrap="none" rtlCol="0">
            <a:spAutoFit/>
          </a:bodyPr>
          <a:lstStyle/>
          <a:p>
            <a:r>
              <a:rPr lang="es-CR" dirty="0" smtClean="0"/>
              <a:t>Con los siguientes criterios</a:t>
            </a:r>
            <a:endParaRPr lang="es-CR" dirty="0"/>
          </a:p>
        </p:txBody>
      </p:sp>
    </p:spTree>
    <p:extLst>
      <p:ext uri="{BB962C8B-B14F-4D97-AF65-F5344CB8AC3E}">
        <p14:creationId xmlns:p14="http://schemas.microsoft.com/office/powerpoint/2010/main" val="28479415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Organización del proyecto</a:t>
            </a:r>
            <a:endParaRPr lang="es-CR" dirty="0"/>
          </a:p>
        </p:txBody>
      </p:sp>
      <p:sp>
        <p:nvSpPr>
          <p:cNvPr id="6" name="5 Rectángulo"/>
          <p:cNvSpPr/>
          <p:nvPr/>
        </p:nvSpPr>
        <p:spPr>
          <a:xfrm>
            <a:off x="2591780" y="1196752"/>
            <a:ext cx="3528392" cy="93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CR" sz="1600" u="sng" dirty="0" smtClean="0"/>
              <a:t>Patrocinador</a:t>
            </a:r>
          </a:p>
          <a:p>
            <a:pPr lvl="0" algn="ctr"/>
            <a:r>
              <a:rPr lang="es-ES" sz="1400" dirty="0" smtClean="0"/>
              <a:t>(Viceministro </a:t>
            </a:r>
            <a:r>
              <a:rPr lang="es-ES" sz="1400" dirty="0"/>
              <a:t>de Ingresos – Superintendente SUGEF - Gerente  BCCR </a:t>
            </a:r>
            <a:endParaRPr lang="es-CR" sz="1400" dirty="0"/>
          </a:p>
        </p:txBody>
      </p:sp>
      <p:sp>
        <p:nvSpPr>
          <p:cNvPr id="7" name="6 Rectángulo"/>
          <p:cNvSpPr/>
          <p:nvPr/>
        </p:nvSpPr>
        <p:spPr>
          <a:xfrm>
            <a:off x="5004048" y="3429000"/>
            <a:ext cx="2880320" cy="10592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ES" sz="1600" u="sng" dirty="0" smtClean="0"/>
              <a:t>Responsable de las Reglas </a:t>
            </a:r>
            <a:r>
              <a:rPr lang="es-ES" sz="1600" u="sng" dirty="0"/>
              <a:t>de </a:t>
            </a:r>
            <a:r>
              <a:rPr lang="es-ES" sz="1600" u="sng" dirty="0" smtClean="0"/>
              <a:t>Negocio</a:t>
            </a:r>
          </a:p>
          <a:p>
            <a:pPr lvl="0" algn="ctr"/>
            <a:r>
              <a:rPr lang="es-ES" sz="1600" u="sng" dirty="0" smtClean="0"/>
              <a:t>Ministerio </a:t>
            </a:r>
            <a:r>
              <a:rPr lang="es-ES" sz="1600" u="sng" dirty="0"/>
              <a:t>de Hacienda</a:t>
            </a:r>
          </a:p>
          <a:p>
            <a:pPr algn="ctr"/>
            <a:r>
              <a:rPr lang="es-ES" sz="1600" dirty="0" smtClean="0"/>
              <a:t> </a:t>
            </a:r>
            <a:r>
              <a:rPr lang="es-ES" sz="1400" dirty="0"/>
              <a:t>(Director de </a:t>
            </a:r>
            <a:r>
              <a:rPr lang="es-ES" sz="1400" dirty="0" smtClean="0"/>
              <a:t>Tributación)</a:t>
            </a:r>
            <a:endParaRPr lang="es-CR" sz="1400" dirty="0"/>
          </a:p>
        </p:txBody>
      </p:sp>
      <p:sp>
        <p:nvSpPr>
          <p:cNvPr id="8" name="7 Rectángulo"/>
          <p:cNvSpPr/>
          <p:nvPr/>
        </p:nvSpPr>
        <p:spPr>
          <a:xfrm>
            <a:off x="683568" y="3429000"/>
            <a:ext cx="2828453" cy="10592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ES" u="sng" dirty="0" smtClean="0"/>
              <a:t>Responsables de la Solución BCCR</a:t>
            </a:r>
            <a:endParaRPr lang="es-ES" u="sng" dirty="0"/>
          </a:p>
          <a:p>
            <a:pPr lvl="0" algn="ctr"/>
            <a:r>
              <a:rPr lang="es-ES" sz="1400" dirty="0" smtClean="0"/>
              <a:t>(</a:t>
            </a:r>
            <a:r>
              <a:rPr lang="es-ES" sz="1400" dirty="0"/>
              <a:t>Guillermo Zumbado, Zaida Rojas)</a:t>
            </a:r>
            <a:endParaRPr lang="es-CR" sz="1400" dirty="0"/>
          </a:p>
        </p:txBody>
      </p:sp>
      <p:sp>
        <p:nvSpPr>
          <p:cNvPr id="9" name="8 Rectángulo"/>
          <p:cNvSpPr/>
          <p:nvPr/>
        </p:nvSpPr>
        <p:spPr>
          <a:xfrm>
            <a:off x="6588224" y="2132856"/>
            <a:ext cx="2520280" cy="5760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CR" sz="1600" u="sng" dirty="0" smtClean="0"/>
              <a:t>Administrador del proyecto</a:t>
            </a:r>
            <a:endParaRPr lang="es-CR" sz="1600" u="sng" dirty="0"/>
          </a:p>
          <a:p>
            <a:pPr lvl="0" algn="ctr"/>
            <a:r>
              <a:rPr lang="es-CR" sz="1400" dirty="0" smtClean="0"/>
              <a:t>(Rafael Ramos)</a:t>
            </a:r>
            <a:endParaRPr lang="es-CR" sz="1400" dirty="0"/>
          </a:p>
        </p:txBody>
      </p:sp>
      <p:sp>
        <p:nvSpPr>
          <p:cNvPr id="10" name="9 Rectángulo"/>
          <p:cNvSpPr/>
          <p:nvPr/>
        </p:nvSpPr>
        <p:spPr>
          <a:xfrm>
            <a:off x="6012160" y="4941168"/>
            <a:ext cx="2664296" cy="78167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CR" sz="1600" u="sng" dirty="0"/>
              <a:t>Equipo Funcional</a:t>
            </a:r>
          </a:p>
          <a:p>
            <a:pPr lvl="0" algn="ctr"/>
            <a:r>
              <a:rPr lang="es-CR" sz="1400" dirty="0"/>
              <a:t> </a:t>
            </a:r>
            <a:r>
              <a:rPr lang="es-CR" sz="1400" dirty="0" smtClean="0"/>
              <a:t>(Karla Salas, Líder de Negocio</a:t>
            </a:r>
          </a:p>
          <a:p>
            <a:pPr lvl="0" algn="ctr"/>
            <a:r>
              <a:rPr lang="es-ES" sz="1400" dirty="0" smtClean="0"/>
              <a:t>- Equipo: Marvin </a:t>
            </a:r>
            <a:r>
              <a:rPr lang="es-ES" sz="1400" dirty="0"/>
              <a:t>Zárate,  Gioconda Medrano)</a:t>
            </a:r>
            <a:endParaRPr lang="es-CR" sz="1400" dirty="0"/>
          </a:p>
        </p:txBody>
      </p:sp>
      <p:sp>
        <p:nvSpPr>
          <p:cNvPr id="11" name="10 Rectángulo"/>
          <p:cNvSpPr/>
          <p:nvPr/>
        </p:nvSpPr>
        <p:spPr>
          <a:xfrm>
            <a:off x="1899320" y="4941168"/>
            <a:ext cx="2456656" cy="78167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CR" sz="1600" u="sng" dirty="0"/>
              <a:t>Equipo </a:t>
            </a:r>
            <a:r>
              <a:rPr lang="es-CR" sz="1600" u="sng" dirty="0" smtClean="0"/>
              <a:t>de Desarrollo</a:t>
            </a:r>
          </a:p>
          <a:p>
            <a:pPr lvl="0" algn="ctr"/>
            <a:r>
              <a:rPr lang="es-CR" sz="1400" dirty="0" smtClean="0"/>
              <a:t>(Andrés Molina, Líder Técnico - </a:t>
            </a:r>
            <a:r>
              <a:rPr lang="es-CR" sz="1400" dirty="0"/>
              <a:t>Equipo de desarrollo)</a:t>
            </a:r>
          </a:p>
        </p:txBody>
      </p:sp>
      <p:cxnSp>
        <p:nvCxnSpPr>
          <p:cNvPr id="15" name="14 Conector angular"/>
          <p:cNvCxnSpPr>
            <a:stCxn id="6" idx="3"/>
            <a:endCxn id="9" idx="0"/>
          </p:cNvCxnSpPr>
          <p:nvPr/>
        </p:nvCxnSpPr>
        <p:spPr>
          <a:xfrm>
            <a:off x="6120172" y="1664804"/>
            <a:ext cx="1728192" cy="468052"/>
          </a:xfrm>
          <a:prstGeom prst="bentConnector2">
            <a:avLst/>
          </a:prstGeom>
        </p:spPr>
        <p:style>
          <a:lnRef idx="1">
            <a:schemeClr val="accent1"/>
          </a:lnRef>
          <a:fillRef idx="3">
            <a:schemeClr val="accent1"/>
          </a:fillRef>
          <a:effectRef idx="2">
            <a:schemeClr val="accent1"/>
          </a:effectRef>
          <a:fontRef idx="minor">
            <a:schemeClr val="lt1"/>
          </a:fontRef>
        </p:style>
      </p:cxnSp>
      <p:cxnSp>
        <p:nvCxnSpPr>
          <p:cNvPr id="17" name="16 Conector angular"/>
          <p:cNvCxnSpPr>
            <a:stCxn id="6" idx="2"/>
            <a:endCxn id="8" idx="0"/>
          </p:cNvCxnSpPr>
          <p:nvPr/>
        </p:nvCxnSpPr>
        <p:spPr>
          <a:xfrm rot="5400000">
            <a:off x="2578814" y="1651838"/>
            <a:ext cx="1296144" cy="2258181"/>
          </a:xfrm>
          <a:prstGeom prst="bentConnector3">
            <a:avLst/>
          </a:prstGeom>
        </p:spPr>
        <p:style>
          <a:lnRef idx="1">
            <a:schemeClr val="accent1"/>
          </a:lnRef>
          <a:fillRef idx="3">
            <a:schemeClr val="accent1"/>
          </a:fillRef>
          <a:effectRef idx="2">
            <a:schemeClr val="accent1"/>
          </a:effectRef>
          <a:fontRef idx="minor">
            <a:schemeClr val="lt1"/>
          </a:fontRef>
        </p:style>
      </p:cxnSp>
      <p:cxnSp>
        <p:nvCxnSpPr>
          <p:cNvPr id="19" name="18 Conector angular"/>
          <p:cNvCxnSpPr>
            <a:stCxn id="6" idx="2"/>
            <a:endCxn id="7" idx="0"/>
          </p:cNvCxnSpPr>
          <p:nvPr/>
        </p:nvCxnSpPr>
        <p:spPr>
          <a:xfrm rot="16200000" flipH="1">
            <a:off x="4752020" y="1736812"/>
            <a:ext cx="1296144" cy="2088232"/>
          </a:xfrm>
          <a:prstGeom prst="bentConnector3">
            <a:avLst/>
          </a:prstGeom>
        </p:spPr>
        <p:style>
          <a:lnRef idx="1">
            <a:schemeClr val="accent1"/>
          </a:lnRef>
          <a:fillRef idx="3">
            <a:schemeClr val="accent1"/>
          </a:fillRef>
          <a:effectRef idx="2">
            <a:schemeClr val="accent1"/>
          </a:effectRef>
          <a:fontRef idx="minor">
            <a:schemeClr val="lt1"/>
          </a:fontRef>
        </p:style>
      </p:cxnSp>
      <p:cxnSp>
        <p:nvCxnSpPr>
          <p:cNvPr id="23" name="22 Conector angular"/>
          <p:cNvCxnSpPr>
            <a:stCxn id="8" idx="1"/>
            <a:endCxn id="11" idx="1"/>
          </p:cNvCxnSpPr>
          <p:nvPr/>
        </p:nvCxnSpPr>
        <p:spPr>
          <a:xfrm rot="10800000" flipH="1" flipV="1">
            <a:off x="683568" y="3958604"/>
            <a:ext cx="1215752" cy="1373401"/>
          </a:xfrm>
          <a:prstGeom prst="bentConnector3">
            <a:avLst>
              <a:gd name="adj1" fmla="val -18803"/>
            </a:avLst>
          </a:prstGeom>
        </p:spPr>
        <p:style>
          <a:lnRef idx="1">
            <a:schemeClr val="accent1"/>
          </a:lnRef>
          <a:fillRef idx="3">
            <a:schemeClr val="accent1"/>
          </a:fillRef>
          <a:effectRef idx="2">
            <a:schemeClr val="accent1"/>
          </a:effectRef>
          <a:fontRef idx="minor">
            <a:schemeClr val="lt1"/>
          </a:fontRef>
        </p:style>
      </p:cxnSp>
      <p:cxnSp>
        <p:nvCxnSpPr>
          <p:cNvPr id="26" name="25 Conector angular"/>
          <p:cNvCxnSpPr>
            <a:stCxn id="7" idx="1"/>
            <a:endCxn id="10" idx="1"/>
          </p:cNvCxnSpPr>
          <p:nvPr/>
        </p:nvCxnSpPr>
        <p:spPr>
          <a:xfrm rot="10800000" flipH="1" flipV="1">
            <a:off x="5004048" y="3958604"/>
            <a:ext cx="1008112" cy="1373401"/>
          </a:xfrm>
          <a:prstGeom prst="bentConnector3">
            <a:avLst>
              <a:gd name="adj1" fmla="val -22676"/>
            </a:avLst>
          </a:prstGeom>
        </p:spPr>
        <p:style>
          <a:lnRef idx="1">
            <a:schemeClr val="accent1"/>
          </a:lnRef>
          <a:fillRef idx="3">
            <a:schemeClr val="accent1"/>
          </a:fillRef>
          <a:effectRef idx="2">
            <a:schemeClr val="accent1"/>
          </a:effectRef>
          <a:fontRef idx="minor">
            <a:schemeClr val="lt1"/>
          </a:fontRef>
        </p:style>
      </p:cxnSp>
    </p:spTree>
    <p:extLst>
      <p:ext uri="{BB962C8B-B14F-4D97-AF65-F5344CB8AC3E}">
        <p14:creationId xmlns:p14="http://schemas.microsoft.com/office/powerpoint/2010/main" val="1852438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Forma de </a:t>
            </a:r>
            <a:r>
              <a:rPr lang="es-ES" dirty="0" smtClean="0"/>
              <a:t>trabajo</a:t>
            </a:r>
            <a:endParaRPr lang="es-CR" dirty="0"/>
          </a:p>
        </p:txBody>
      </p:sp>
      <p:sp>
        <p:nvSpPr>
          <p:cNvPr id="7" name="6 Marcador de contenido"/>
          <p:cNvSpPr>
            <a:spLocks noGrp="1"/>
          </p:cNvSpPr>
          <p:nvPr>
            <p:ph idx="1"/>
          </p:nvPr>
        </p:nvSpPr>
        <p:spPr>
          <a:xfrm>
            <a:off x="251520" y="1062955"/>
            <a:ext cx="8704263" cy="5760640"/>
          </a:xfrm>
        </p:spPr>
        <p:txBody>
          <a:bodyPr/>
          <a:lstStyle/>
          <a:p>
            <a:r>
              <a:rPr lang="es-CR" sz="2000" dirty="0"/>
              <a:t>La coordinación del proyecto está a cargo del Banco Central. </a:t>
            </a:r>
          </a:p>
          <a:p>
            <a:r>
              <a:rPr lang="es-CR" sz="2000" dirty="0" smtClean="0"/>
              <a:t>Los </a:t>
            </a:r>
            <a:r>
              <a:rPr lang="es-CR" sz="2000" dirty="0"/>
              <a:t>contactos de las entidades podrán canalizar sus consultas </a:t>
            </a:r>
            <a:r>
              <a:rPr lang="es-CR" sz="2000" dirty="0" smtClean="0"/>
              <a:t>de la siguiente forma:</a:t>
            </a:r>
          </a:p>
          <a:p>
            <a:pPr lvl="1"/>
            <a:r>
              <a:rPr lang="es-CR" sz="2000" dirty="0" smtClean="0"/>
              <a:t>Aspectos del proyecto: rodriguezcm@bccr.fi.cr</a:t>
            </a:r>
            <a:endParaRPr lang="es-CR" sz="2000" dirty="0"/>
          </a:p>
          <a:p>
            <a:pPr lvl="2"/>
            <a:r>
              <a:rPr lang="es-CR" sz="1800" dirty="0" smtClean="0"/>
              <a:t>Guillermo</a:t>
            </a:r>
            <a:r>
              <a:rPr lang="es-CR" sz="1800" dirty="0"/>
              <a:t> Zumbado  </a:t>
            </a:r>
          </a:p>
          <a:p>
            <a:pPr lvl="2"/>
            <a:r>
              <a:rPr lang="es-CR" sz="1800" dirty="0" smtClean="0"/>
              <a:t>Zaida </a:t>
            </a:r>
            <a:r>
              <a:rPr lang="es-CR" sz="1800" dirty="0"/>
              <a:t>Rojas </a:t>
            </a:r>
            <a:endParaRPr lang="es-CR" sz="1800" dirty="0" smtClean="0"/>
          </a:p>
          <a:p>
            <a:pPr lvl="1"/>
            <a:r>
              <a:rPr lang="es-CR" sz="2000" dirty="0"/>
              <a:t>Consultas </a:t>
            </a:r>
            <a:r>
              <a:rPr lang="es-CR" sz="2000" dirty="0" smtClean="0"/>
              <a:t>técnicas:</a:t>
            </a:r>
            <a:r>
              <a:rPr lang="es-CR" sz="2000" dirty="0"/>
              <a:t> </a:t>
            </a:r>
            <a:r>
              <a:rPr lang="es-CR" sz="2000" dirty="0" smtClean="0"/>
              <a:t>molinacg@bccr.fi.cr</a:t>
            </a:r>
            <a:endParaRPr lang="es-CR" sz="2000" dirty="0"/>
          </a:p>
          <a:p>
            <a:pPr lvl="2"/>
            <a:r>
              <a:rPr lang="es-CR" sz="1800" dirty="0" smtClean="0"/>
              <a:t>Andrés </a:t>
            </a:r>
            <a:r>
              <a:rPr lang="es-CR" sz="1800" dirty="0"/>
              <a:t>Molina, Líder </a:t>
            </a:r>
            <a:r>
              <a:rPr lang="es-CR" sz="1800" dirty="0" smtClean="0"/>
              <a:t>Técnico</a:t>
            </a:r>
          </a:p>
          <a:p>
            <a:r>
              <a:rPr lang="es-CR" sz="2000" dirty="0"/>
              <a:t>Durante el desarrollo del proyecto se convocará a reuniones periódicas con los contactos para exponer cada hito del proyecto, tales como: </a:t>
            </a:r>
          </a:p>
          <a:p>
            <a:pPr lvl="2"/>
            <a:r>
              <a:rPr lang="es-CR" sz="1800" dirty="0"/>
              <a:t>La publicación de estándares de negocio y electrónico.</a:t>
            </a:r>
          </a:p>
          <a:p>
            <a:pPr lvl="2"/>
            <a:r>
              <a:rPr lang="es-CR" sz="1800" dirty="0"/>
              <a:t>Capacitación y coordinación de la solución.</a:t>
            </a:r>
          </a:p>
          <a:p>
            <a:pPr lvl="2"/>
            <a:r>
              <a:rPr lang="es-CR" sz="1800" dirty="0"/>
              <a:t>Desarrollo de tareas para cumplir con artículo 4 del IGA .</a:t>
            </a:r>
          </a:p>
          <a:p>
            <a:pPr lvl="2"/>
            <a:r>
              <a:rPr lang="es-CR" sz="1800" dirty="0"/>
              <a:t>Inicio de la fase de pruebas de envío con el  BCCR.</a:t>
            </a:r>
          </a:p>
          <a:p>
            <a:pPr lvl="2"/>
            <a:r>
              <a:rPr lang="es-CR" sz="1800" dirty="0"/>
              <a:t>Envío oficial del FATCA al Ministerio de Hacienda</a:t>
            </a:r>
          </a:p>
          <a:p>
            <a:pPr lvl="0" rtl="0"/>
            <a:endParaRPr lang="es-CR" sz="2400" dirty="0" smtClean="0"/>
          </a:p>
        </p:txBody>
      </p:sp>
    </p:spTree>
    <p:extLst>
      <p:ext uri="{BB962C8B-B14F-4D97-AF65-F5344CB8AC3E}">
        <p14:creationId xmlns:p14="http://schemas.microsoft.com/office/powerpoint/2010/main" val="1837650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8 Diagrama"/>
          <p:cNvGraphicFramePr/>
          <p:nvPr>
            <p:extLst>
              <p:ext uri="{D42A27DB-BD31-4B8C-83A1-F6EECF244321}">
                <p14:modId xmlns:p14="http://schemas.microsoft.com/office/powerpoint/2010/main" val="2656820004"/>
              </p:ext>
            </p:extLst>
          </p:nvPr>
        </p:nvGraphicFramePr>
        <p:xfrm>
          <a:off x="1475656" y="1268760"/>
          <a:ext cx="6264696" cy="5663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CuadroTexto"/>
          <p:cNvSpPr txBox="1"/>
          <p:nvPr/>
        </p:nvSpPr>
        <p:spPr>
          <a:xfrm>
            <a:off x="0" y="3717032"/>
            <a:ext cx="184731" cy="369332"/>
          </a:xfrm>
          <a:prstGeom prst="rect">
            <a:avLst/>
          </a:prstGeom>
          <a:noFill/>
        </p:spPr>
        <p:txBody>
          <a:bodyPr wrap="none" rtlCol="0">
            <a:spAutoFit/>
          </a:bodyPr>
          <a:lstStyle/>
          <a:p>
            <a:endParaRPr lang="es-CR" dirty="0"/>
          </a:p>
        </p:txBody>
      </p:sp>
      <p:sp>
        <p:nvSpPr>
          <p:cNvPr id="2" name="1 Título"/>
          <p:cNvSpPr>
            <a:spLocks noGrp="1"/>
          </p:cNvSpPr>
          <p:nvPr>
            <p:ph type="title"/>
          </p:nvPr>
        </p:nvSpPr>
        <p:spPr/>
        <p:txBody>
          <a:bodyPr/>
          <a:lstStyle/>
          <a:p>
            <a:r>
              <a:rPr lang="es-CR" sz="3600" dirty="0" smtClean="0"/>
              <a:t>Responsabilidades de los contactos</a:t>
            </a:r>
            <a:endParaRPr lang="es-CR" sz="3600" dirty="0"/>
          </a:p>
        </p:txBody>
      </p:sp>
      <p:graphicFrame>
        <p:nvGraphicFramePr>
          <p:cNvPr id="10" name="9 Marcador de contenido"/>
          <p:cNvGraphicFramePr>
            <a:graphicFrameLocks noGrp="1"/>
          </p:cNvGraphicFramePr>
          <p:nvPr>
            <p:ph idx="1"/>
            <p:extLst>
              <p:ext uri="{D42A27DB-BD31-4B8C-83A1-F6EECF244321}">
                <p14:modId xmlns:p14="http://schemas.microsoft.com/office/powerpoint/2010/main" val="2350707350"/>
              </p:ext>
            </p:extLst>
          </p:nvPr>
        </p:nvGraphicFramePr>
        <p:xfrm>
          <a:off x="250825" y="1214422"/>
          <a:ext cx="8704263" cy="394277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36275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Forma de </a:t>
            </a:r>
            <a:r>
              <a:rPr lang="es-ES" dirty="0" smtClean="0"/>
              <a:t>trabajo</a:t>
            </a:r>
            <a:endParaRPr lang="es-CR" dirty="0"/>
          </a:p>
        </p:txBody>
      </p:sp>
      <p:sp>
        <p:nvSpPr>
          <p:cNvPr id="4" name="Rectángulo redondeado 3"/>
          <p:cNvSpPr/>
          <p:nvPr/>
        </p:nvSpPr>
        <p:spPr>
          <a:xfrm>
            <a:off x="987041" y="1922402"/>
            <a:ext cx="2016224" cy="372709"/>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Presentación del proyecto</a:t>
            </a:r>
            <a:endParaRPr lang="es-CR" sz="1400" dirty="0">
              <a:solidFill>
                <a:schemeClr val="tx1"/>
              </a:solidFill>
            </a:endParaRPr>
          </a:p>
        </p:txBody>
      </p:sp>
      <p:sp>
        <p:nvSpPr>
          <p:cNvPr id="8" name="Elipse 7"/>
          <p:cNvSpPr/>
          <p:nvPr/>
        </p:nvSpPr>
        <p:spPr>
          <a:xfrm>
            <a:off x="422828" y="1034998"/>
            <a:ext cx="648072" cy="648072"/>
          </a:xfrm>
          <a:prstGeom prst="ellipse">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s-CR" sz="1400" dirty="0" smtClean="0"/>
              <a:t>FATCA</a:t>
            </a:r>
            <a:endParaRPr lang="es-CR" sz="1400" dirty="0"/>
          </a:p>
        </p:txBody>
      </p:sp>
      <p:cxnSp>
        <p:nvCxnSpPr>
          <p:cNvPr id="11" name="Conector angular 10"/>
          <p:cNvCxnSpPr>
            <a:stCxn id="8" idx="4"/>
            <a:endCxn id="4" idx="1"/>
          </p:cNvCxnSpPr>
          <p:nvPr/>
        </p:nvCxnSpPr>
        <p:spPr>
          <a:xfrm rot="16200000" flipH="1">
            <a:off x="654109" y="1775824"/>
            <a:ext cx="425687" cy="24017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angular 17"/>
          <p:cNvCxnSpPr>
            <a:stCxn id="4" idx="3"/>
            <a:endCxn id="62" idx="0"/>
          </p:cNvCxnSpPr>
          <p:nvPr/>
        </p:nvCxnSpPr>
        <p:spPr>
          <a:xfrm flipH="1">
            <a:off x="1985279" y="2108757"/>
            <a:ext cx="1017986" cy="565941"/>
          </a:xfrm>
          <a:prstGeom prst="bentConnector4">
            <a:avLst>
              <a:gd name="adj1" fmla="val -22456"/>
              <a:gd name="adj2" fmla="val 66464"/>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Documento 25"/>
          <p:cNvSpPr/>
          <p:nvPr/>
        </p:nvSpPr>
        <p:spPr>
          <a:xfrm>
            <a:off x="2915816" y="1114995"/>
            <a:ext cx="1440160" cy="576065"/>
          </a:xfrm>
          <a:prstGeom prst="flowChartDocumen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IGA (versión en español e inglés)</a:t>
            </a:r>
            <a:endParaRPr lang="es-CR" sz="1400" dirty="0">
              <a:solidFill>
                <a:schemeClr val="tx1"/>
              </a:solidFill>
            </a:endParaRPr>
          </a:p>
        </p:txBody>
      </p:sp>
      <p:cxnSp>
        <p:nvCxnSpPr>
          <p:cNvPr id="34" name="Conector angular 33"/>
          <p:cNvCxnSpPr>
            <a:stCxn id="26" idx="2"/>
            <a:endCxn id="4" idx="0"/>
          </p:cNvCxnSpPr>
          <p:nvPr/>
        </p:nvCxnSpPr>
        <p:spPr>
          <a:xfrm rot="5400000">
            <a:off x="2680812" y="967318"/>
            <a:ext cx="269426" cy="164074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Rectángulo redondeado 61"/>
          <p:cNvSpPr/>
          <p:nvPr/>
        </p:nvSpPr>
        <p:spPr>
          <a:xfrm>
            <a:off x="977167" y="2674698"/>
            <a:ext cx="2016224" cy="46243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Reunión con los contactos</a:t>
            </a:r>
            <a:endParaRPr lang="es-CR" sz="1400" dirty="0">
              <a:solidFill>
                <a:schemeClr val="tx1"/>
              </a:solidFill>
            </a:endParaRPr>
          </a:p>
        </p:txBody>
      </p:sp>
      <p:sp>
        <p:nvSpPr>
          <p:cNvPr id="67" name="Documento 66"/>
          <p:cNvSpPr/>
          <p:nvPr/>
        </p:nvSpPr>
        <p:spPr>
          <a:xfrm>
            <a:off x="3742854" y="2009941"/>
            <a:ext cx="1060611" cy="360040"/>
          </a:xfrm>
          <a:prstGeom prst="flowChartDocumen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Estándares</a:t>
            </a:r>
            <a:endParaRPr lang="es-CR" sz="1400" dirty="0">
              <a:solidFill>
                <a:schemeClr val="tx1"/>
              </a:solidFill>
            </a:endParaRPr>
          </a:p>
        </p:txBody>
      </p:sp>
      <p:cxnSp>
        <p:nvCxnSpPr>
          <p:cNvPr id="69" name="Conector angular 68"/>
          <p:cNvCxnSpPr>
            <a:stCxn id="67" idx="2"/>
            <a:endCxn id="62" idx="3"/>
          </p:cNvCxnSpPr>
          <p:nvPr/>
        </p:nvCxnSpPr>
        <p:spPr>
          <a:xfrm rot="5400000">
            <a:off x="3353407" y="1986163"/>
            <a:ext cx="559739" cy="127976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75" name="Rectángulo redondeado 74"/>
          <p:cNvSpPr/>
          <p:nvPr/>
        </p:nvSpPr>
        <p:spPr>
          <a:xfrm>
            <a:off x="987040" y="3389115"/>
            <a:ext cx="4273458" cy="864551"/>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Las entidades inician el desarrollo para el cumplimiento de las obligaciones descritas en el artículo 4 del IGA. En este proceso se atenderán los temas negocio y técnicos y se programarán las reuniones necesarias.</a:t>
            </a:r>
            <a:endParaRPr lang="es-CR" sz="1400" dirty="0">
              <a:solidFill>
                <a:schemeClr val="tx1"/>
              </a:solidFill>
            </a:endParaRPr>
          </a:p>
        </p:txBody>
      </p:sp>
      <p:cxnSp>
        <p:nvCxnSpPr>
          <p:cNvPr id="77" name="Conector angular 76"/>
          <p:cNvCxnSpPr>
            <a:stCxn id="62" idx="1"/>
            <a:endCxn id="75" idx="0"/>
          </p:cNvCxnSpPr>
          <p:nvPr/>
        </p:nvCxnSpPr>
        <p:spPr>
          <a:xfrm rot="10800000" flipH="1" flipV="1">
            <a:off x="977167" y="2905917"/>
            <a:ext cx="2146602" cy="483198"/>
          </a:xfrm>
          <a:prstGeom prst="bentConnector4">
            <a:avLst>
              <a:gd name="adj1" fmla="val -10649"/>
              <a:gd name="adj2" fmla="val 73926"/>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Rectángulo redondeado 86"/>
          <p:cNvSpPr/>
          <p:nvPr/>
        </p:nvSpPr>
        <p:spPr>
          <a:xfrm>
            <a:off x="987041" y="4258874"/>
            <a:ext cx="918740" cy="51081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s-CR" sz="1400" dirty="0" smtClean="0">
                <a:solidFill>
                  <a:schemeClr val="tx1"/>
                </a:solidFill>
              </a:rPr>
              <a:t>Solicitud del GIIN</a:t>
            </a:r>
            <a:endParaRPr lang="es-CR" sz="1400" dirty="0">
              <a:solidFill>
                <a:schemeClr val="tx1"/>
              </a:solidFill>
            </a:endParaRPr>
          </a:p>
        </p:txBody>
      </p:sp>
      <p:sp>
        <p:nvSpPr>
          <p:cNvPr id="98" name="Rectángulo redondeado 97"/>
          <p:cNvSpPr/>
          <p:nvPr/>
        </p:nvSpPr>
        <p:spPr>
          <a:xfrm>
            <a:off x="977166" y="5235031"/>
            <a:ext cx="2016224" cy="46243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Reunión previa a la fase de pruebas</a:t>
            </a:r>
            <a:endParaRPr lang="es-CR" sz="1400" dirty="0">
              <a:solidFill>
                <a:schemeClr val="tx1"/>
              </a:solidFill>
            </a:endParaRPr>
          </a:p>
        </p:txBody>
      </p:sp>
      <p:cxnSp>
        <p:nvCxnSpPr>
          <p:cNvPr id="100" name="Conector angular 99"/>
          <p:cNvCxnSpPr>
            <a:stCxn id="75" idx="1"/>
            <a:endCxn id="98" idx="1"/>
          </p:cNvCxnSpPr>
          <p:nvPr/>
        </p:nvCxnSpPr>
        <p:spPr>
          <a:xfrm rot="10800000" flipV="1">
            <a:off x="977166" y="3821390"/>
            <a:ext cx="9874" cy="1644859"/>
          </a:xfrm>
          <a:prstGeom prst="bentConnector3">
            <a:avLst>
              <a:gd name="adj1" fmla="val 241517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Documento 101"/>
          <p:cNvSpPr/>
          <p:nvPr/>
        </p:nvSpPr>
        <p:spPr>
          <a:xfrm>
            <a:off x="4805933" y="2478364"/>
            <a:ext cx="1206227" cy="543072"/>
          </a:xfrm>
          <a:prstGeom prst="flowChartDocumen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Guías de configuración</a:t>
            </a:r>
            <a:endParaRPr lang="es-CR" sz="1400" dirty="0">
              <a:solidFill>
                <a:schemeClr val="tx1"/>
              </a:solidFill>
            </a:endParaRPr>
          </a:p>
        </p:txBody>
      </p:sp>
      <p:cxnSp>
        <p:nvCxnSpPr>
          <p:cNvPr id="104" name="Conector angular 103"/>
          <p:cNvCxnSpPr>
            <a:stCxn id="102" idx="2"/>
            <a:endCxn id="75" idx="3"/>
          </p:cNvCxnSpPr>
          <p:nvPr/>
        </p:nvCxnSpPr>
        <p:spPr>
          <a:xfrm rot="5400000">
            <a:off x="4916844" y="3329188"/>
            <a:ext cx="835858" cy="14854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06" name="Rectángulo redondeado 105"/>
          <p:cNvSpPr/>
          <p:nvPr/>
        </p:nvSpPr>
        <p:spPr>
          <a:xfrm>
            <a:off x="3860417" y="5061082"/>
            <a:ext cx="2016224" cy="81619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Acompañamiento y seguimiento de las pruebas de entidades con el BCCR</a:t>
            </a:r>
            <a:endParaRPr lang="es-CR" sz="1400" dirty="0">
              <a:solidFill>
                <a:schemeClr val="tx1"/>
              </a:solidFill>
            </a:endParaRPr>
          </a:p>
        </p:txBody>
      </p:sp>
      <p:cxnSp>
        <p:nvCxnSpPr>
          <p:cNvPr id="108" name="Conector angular 107"/>
          <p:cNvCxnSpPr>
            <a:stCxn id="98" idx="3"/>
            <a:endCxn id="106" idx="1"/>
          </p:cNvCxnSpPr>
          <p:nvPr/>
        </p:nvCxnSpPr>
        <p:spPr>
          <a:xfrm>
            <a:off x="2993390" y="5466250"/>
            <a:ext cx="867027" cy="2927"/>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16" name="Rombo 115"/>
          <p:cNvSpPr/>
          <p:nvPr/>
        </p:nvSpPr>
        <p:spPr>
          <a:xfrm>
            <a:off x="6268610" y="1546672"/>
            <a:ext cx="1800200" cy="1128026"/>
          </a:xfrm>
          <a:prstGeom prst="diamond">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s-CR" sz="1400" dirty="0" smtClean="0">
                <a:solidFill>
                  <a:schemeClr val="tx1"/>
                </a:solidFill>
              </a:rPr>
              <a:t>¿Se finaliza la fase de pruebas?</a:t>
            </a:r>
            <a:endParaRPr lang="es-CR" sz="1400" dirty="0">
              <a:solidFill>
                <a:schemeClr val="tx1"/>
              </a:solidFill>
            </a:endParaRPr>
          </a:p>
        </p:txBody>
      </p:sp>
      <p:cxnSp>
        <p:nvCxnSpPr>
          <p:cNvPr id="122" name="Conector angular 121"/>
          <p:cNvCxnSpPr>
            <a:stCxn id="106" idx="3"/>
            <a:endCxn id="116" idx="1"/>
          </p:cNvCxnSpPr>
          <p:nvPr/>
        </p:nvCxnSpPr>
        <p:spPr>
          <a:xfrm flipV="1">
            <a:off x="5876641" y="2110685"/>
            <a:ext cx="391969" cy="335849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24" name="Rectángulo redondeado 123"/>
          <p:cNvSpPr/>
          <p:nvPr/>
        </p:nvSpPr>
        <p:spPr>
          <a:xfrm>
            <a:off x="7380312" y="933213"/>
            <a:ext cx="1322392" cy="47956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El BCCR atiende la situación</a:t>
            </a:r>
            <a:endParaRPr lang="es-CR" sz="1400" dirty="0">
              <a:solidFill>
                <a:schemeClr val="tx1"/>
              </a:solidFill>
            </a:endParaRPr>
          </a:p>
        </p:txBody>
      </p:sp>
      <p:cxnSp>
        <p:nvCxnSpPr>
          <p:cNvPr id="129" name="Conector angular 128"/>
          <p:cNvCxnSpPr>
            <a:stCxn id="124" idx="1"/>
            <a:endCxn id="116" idx="0"/>
          </p:cNvCxnSpPr>
          <p:nvPr/>
        </p:nvCxnSpPr>
        <p:spPr>
          <a:xfrm rot="10800000" flipV="1">
            <a:off x="7168710" y="1172994"/>
            <a:ext cx="211602" cy="37367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0" name="59 CuadroTexto"/>
          <p:cNvSpPr txBox="1"/>
          <p:nvPr/>
        </p:nvSpPr>
        <p:spPr>
          <a:xfrm>
            <a:off x="8748464" y="1748331"/>
            <a:ext cx="351378" cy="261610"/>
          </a:xfrm>
          <a:prstGeom prst="rect">
            <a:avLst/>
          </a:prstGeom>
          <a:noFill/>
          <a:ln>
            <a:solidFill>
              <a:schemeClr val="tx1"/>
            </a:solidFill>
          </a:ln>
        </p:spPr>
        <p:txBody>
          <a:bodyPr wrap="none" rtlCol="0">
            <a:spAutoFit/>
          </a:bodyPr>
          <a:lstStyle/>
          <a:p>
            <a:r>
              <a:rPr lang="es-CR" sz="1100" dirty="0" smtClean="0"/>
              <a:t>No</a:t>
            </a:r>
            <a:endParaRPr lang="es-CR" sz="1100" dirty="0"/>
          </a:p>
        </p:txBody>
      </p:sp>
      <p:cxnSp>
        <p:nvCxnSpPr>
          <p:cNvPr id="144" name="Conector angular 143"/>
          <p:cNvCxnSpPr>
            <a:stCxn id="140" idx="0"/>
            <a:endCxn id="124" idx="3"/>
          </p:cNvCxnSpPr>
          <p:nvPr/>
        </p:nvCxnSpPr>
        <p:spPr>
          <a:xfrm rot="16200000" flipV="1">
            <a:off x="8525761" y="1349938"/>
            <a:ext cx="575336" cy="22144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0" name="Conector angular 149"/>
          <p:cNvCxnSpPr>
            <a:stCxn id="116" idx="3"/>
            <a:endCxn id="140" idx="2"/>
          </p:cNvCxnSpPr>
          <p:nvPr/>
        </p:nvCxnSpPr>
        <p:spPr>
          <a:xfrm flipV="1">
            <a:off x="8068810" y="2009941"/>
            <a:ext cx="855343" cy="10074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51" name="59 CuadroTexto"/>
          <p:cNvSpPr txBox="1"/>
          <p:nvPr/>
        </p:nvSpPr>
        <p:spPr>
          <a:xfrm>
            <a:off x="7026059" y="3061211"/>
            <a:ext cx="296876" cy="261610"/>
          </a:xfrm>
          <a:prstGeom prst="rect">
            <a:avLst/>
          </a:prstGeom>
          <a:noFill/>
          <a:ln>
            <a:solidFill>
              <a:schemeClr val="tx1"/>
            </a:solidFill>
          </a:ln>
        </p:spPr>
        <p:txBody>
          <a:bodyPr wrap="none" rtlCol="0">
            <a:spAutoFit/>
          </a:bodyPr>
          <a:lstStyle/>
          <a:p>
            <a:r>
              <a:rPr lang="es-CR" sz="1100" dirty="0" smtClean="0"/>
              <a:t>Sí</a:t>
            </a:r>
            <a:endParaRPr lang="es-CR" sz="1100" dirty="0"/>
          </a:p>
        </p:txBody>
      </p:sp>
      <p:cxnSp>
        <p:nvCxnSpPr>
          <p:cNvPr id="153" name="Conector recto 152"/>
          <p:cNvCxnSpPr>
            <a:stCxn id="116" idx="2"/>
            <a:endCxn id="151" idx="0"/>
          </p:cNvCxnSpPr>
          <p:nvPr/>
        </p:nvCxnSpPr>
        <p:spPr>
          <a:xfrm>
            <a:off x="7168710" y="2674698"/>
            <a:ext cx="5787" cy="386513"/>
          </a:xfrm>
          <a:prstGeom prst="line">
            <a:avLst/>
          </a:prstGeom>
        </p:spPr>
        <p:style>
          <a:lnRef idx="1">
            <a:schemeClr val="accent1"/>
          </a:lnRef>
          <a:fillRef idx="0">
            <a:schemeClr val="accent1"/>
          </a:fillRef>
          <a:effectRef idx="0">
            <a:schemeClr val="accent1"/>
          </a:effectRef>
          <a:fontRef idx="minor">
            <a:schemeClr val="tx1"/>
          </a:fontRef>
        </p:style>
      </p:cxnSp>
      <p:sp>
        <p:nvSpPr>
          <p:cNvPr id="154" name="Rectángulo redondeado 153"/>
          <p:cNvSpPr/>
          <p:nvPr/>
        </p:nvSpPr>
        <p:spPr>
          <a:xfrm>
            <a:off x="6372200" y="3885430"/>
            <a:ext cx="1610424" cy="666436"/>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Se programa el envío oficial del reporte FATCA</a:t>
            </a:r>
            <a:endParaRPr lang="es-CR" sz="1400" dirty="0">
              <a:solidFill>
                <a:schemeClr val="tx1"/>
              </a:solidFill>
            </a:endParaRPr>
          </a:p>
        </p:txBody>
      </p:sp>
      <p:cxnSp>
        <p:nvCxnSpPr>
          <p:cNvPr id="156" name="Conector angular 155"/>
          <p:cNvCxnSpPr>
            <a:stCxn id="151" idx="2"/>
            <a:endCxn id="154" idx="0"/>
          </p:cNvCxnSpPr>
          <p:nvPr/>
        </p:nvCxnSpPr>
        <p:spPr>
          <a:xfrm rot="16200000" flipH="1">
            <a:off x="6894650" y="3602667"/>
            <a:ext cx="562609" cy="291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ángulo redondeado 49"/>
          <p:cNvSpPr/>
          <p:nvPr/>
        </p:nvSpPr>
        <p:spPr>
          <a:xfrm>
            <a:off x="7380312" y="4978954"/>
            <a:ext cx="1610424" cy="84394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CR" sz="1400" dirty="0" smtClean="0">
                <a:solidFill>
                  <a:schemeClr val="tx1"/>
                </a:solidFill>
              </a:rPr>
              <a:t>Las entidades envían el reporte FATCA al Ministerio de Hacienda</a:t>
            </a:r>
            <a:endParaRPr lang="es-CR" sz="1400" dirty="0">
              <a:solidFill>
                <a:schemeClr val="tx1"/>
              </a:solidFill>
            </a:endParaRPr>
          </a:p>
        </p:txBody>
      </p:sp>
      <p:cxnSp>
        <p:nvCxnSpPr>
          <p:cNvPr id="23" name="Conector angular 22"/>
          <p:cNvCxnSpPr>
            <a:stCxn id="154" idx="2"/>
            <a:endCxn id="50" idx="1"/>
          </p:cNvCxnSpPr>
          <p:nvPr/>
        </p:nvCxnSpPr>
        <p:spPr>
          <a:xfrm rot="16200000" flipH="1">
            <a:off x="6854333" y="4874945"/>
            <a:ext cx="849058" cy="20290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84" name="Rectángulo redondeado 83"/>
          <p:cNvSpPr/>
          <p:nvPr/>
        </p:nvSpPr>
        <p:spPr>
          <a:xfrm>
            <a:off x="1913116" y="4258874"/>
            <a:ext cx="849940" cy="50834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s-CR" sz="1400" dirty="0" smtClean="0">
                <a:solidFill>
                  <a:schemeClr val="tx1"/>
                </a:solidFill>
              </a:rPr>
              <a:t>Identificar cuentas</a:t>
            </a:r>
            <a:endParaRPr lang="es-CR" sz="1400" dirty="0">
              <a:solidFill>
                <a:schemeClr val="tx1"/>
              </a:solidFill>
            </a:endParaRPr>
          </a:p>
        </p:txBody>
      </p:sp>
      <p:sp>
        <p:nvSpPr>
          <p:cNvPr id="86" name="Rectángulo redondeado 85"/>
          <p:cNvSpPr/>
          <p:nvPr/>
        </p:nvSpPr>
        <p:spPr>
          <a:xfrm>
            <a:off x="2763056" y="4258874"/>
            <a:ext cx="1096937" cy="510274"/>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s-CR" sz="1400" dirty="0" smtClean="0">
                <a:solidFill>
                  <a:schemeClr val="tx1"/>
                </a:solidFill>
              </a:rPr>
              <a:t>Crear reporte FATCA</a:t>
            </a:r>
            <a:endParaRPr lang="es-CR" sz="1400" dirty="0">
              <a:solidFill>
                <a:schemeClr val="tx1"/>
              </a:solidFill>
            </a:endParaRPr>
          </a:p>
        </p:txBody>
      </p:sp>
      <p:sp>
        <p:nvSpPr>
          <p:cNvPr id="88" name="Rectángulo redondeado 87"/>
          <p:cNvSpPr/>
          <p:nvPr/>
        </p:nvSpPr>
        <p:spPr>
          <a:xfrm>
            <a:off x="3863105" y="4258874"/>
            <a:ext cx="1419537" cy="510274"/>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s-CR" sz="1400" dirty="0" smtClean="0">
                <a:solidFill>
                  <a:schemeClr val="tx1"/>
                </a:solidFill>
              </a:rPr>
              <a:t>Crear cliente para enviar el reporte</a:t>
            </a:r>
            <a:endParaRPr lang="es-CR" sz="1400" dirty="0">
              <a:solidFill>
                <a:schemeClr val="tx1"/>
              </a:solidFill>
            </a:endParaRPr>
          </a:p>
        </p:txBody>
      </p:sp>
    </p:spTree>
    <p:extLst>
      <p:ext uri="{BB962C8B-B14F-4D97-AF65-F5344CB8AC3E}">
        <p14:creationId xmlns:p14="http://schemas.microsoft.com/office/powerpoint/2010/main" val="528912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 name="49 Rectángulo"/>
          <p:cNvSpPr/>
          <p:nvPr/>
        </p:nvSpPr>
        <p:spPr>
          <a:xfrm>
            <a:off x="-36512" y="1340768"/>
            <a:ext cx="9144000" cy="43924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R">
              <a:solidFill>
                <a:schemeClr val="bg1"/>
              </a:solidFill>
            </a:endParaRPr>
          </a:p>
        </p:txBody>
      </p:sp>
      <p:sp>
        <p:nvSpPr>
          <p:cNvPr id="2" name="1 Título"/>
          <p:cNvSpPr>
            <a:spLocks noGrp="1"/>
          </p:cNvSpPr>
          <p:nvPr>
            <p:ph type="title"/>
          </p:nvPr>
        </p:nvSpPr>
        <p:spPr/>
        <p:txBody>
          <a:bodyPr/>
          <a:lstStyle/>
          <a:p>
            <a:r>
              <a:rPr lang="es-ES" dirty="0" smtClean="0"/>
              <a:t>Línea de tiempo</a:t>
            </a:r>
            <a:endParaRPr lang="es-CR" dirty="0"/>
          </a:p>
        </p:txBody>
      </p:sp>
      <p:grpSp>
        <p:nvGrpSpPr>
          <p:cNvPr id="4" name="Group 1"/>
          <p:cNvGrpSpPr>
            <a:grpSpLocks/>
          </p:cNvGrpSpPr>
          <p:nvPr/>
        </p:nvGrpSpPr>
        <p:grpSpPr bwMode="auto">
          <a:xfrm>
            <a:off x="129337" y="2651824"/>
            <a:ext cx="8929390" cy="3084840"/>
            <a:chOff x="-77" y="-6"/>
            <a:chExt cx="1205" cy="181"/>
          </a:xfrm>
        </p:grpSpPr>
        <p:sp>
          <p:nvSpPr>
            <p:cNvPr id="5" name="Rectangle 46"/>
            <p:cNvSpPr>
              <a:spLocks noChangeArrowheads="1"/>
            </p:cNvSpPr>
            <p:nvPr/>
          </p:nvSpPr>
          <p:spPr bwMode="auto">
            <a:xfrm>
              <a:off x="-2" y="-1"/>
              <a:ext cx="1061" cy="35"/>
            </a:xfrm>
            <a:prstGeom prst="rect">
              <a:avLst/>
            </a:prstGeom>
            <a:solidFill>
              <a:srgbClr val="A9A9A9"/>
            </a:solidFill>
            <a:ln w="2">
              <a:solidFill>
                <a:srgbClr val="7F7F7F"/>
              </a:solidFill>
              <a:miter lim="800000"/>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19" name="Rectangle 26" descr="Desarrollo de obligaciones del artículo 4 del IGA &#10;jue 18/12/14 - vie 20/02/15"/>
            <p:cNvSpPr>
              <a:spLocks noChangeArrowheads="1"/>
            </p:cNvSpPr>
            <p:nvPr/>
          </p:nvSpPr>
          <p:spPr bwMode="auto">
            <a:xfrm>
              <a:off x="133" y="0"/>
              <a:ext cx="412" cy="33"/>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1" tIns="1" rIns="1" bIns="1"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CR" altLang="es-CR" sz="1400" b="1" i="0" u="none" strike="noStrike" cap="none" normalizeH="0" baseline="0" dirty="0" smtClean="0">
                  <a:ln>
                    <a:noFill/>
                  </a:ln>
                  <a:solidFill>
                    <a:schemeClr val="tx1"/>
                  </a:solidFill>
                  <a:effectLst/>
                  <a:latin typeface="Calibri" pitchFamily="34" charset="0"/>
                  <a:cs typeface="Calibri" pitchFamily="34" charset="0"/>
                </a:rPr>
                <a:t>Las entidades</a:t>
              </a:r>
              <a:r>
                <a:rPr kumimoji="0" lang="es-CR" altLang="es-CR" sz="1400" b="1" i="0" u="none" strike="noStrike" cap="none" normalizeH="0" dirty="0" smtClean="0">
                  <a:ln>
                    <a:noFill/>
                  </a:ln>
                  <a:solidFill>
                    <a:schemeClr val="tx1"/>
                  </a:solidFill>
                  <a:effectLst/>
                  <a:latin typeface="Calibri" pitchFamily="34" charset="0"/>
                  <a:cs typeface="Calibri" pitchFamily="34" charset="0"/>
                </a:rPr>
                <a:t> d</a:t>
              </a:r>
              <a:r>
                <a:rPr kumimoji="0" lang="es-CR" altLang="es-CR" sz="1400" b="1" i="0" u="none" strike="noStrike" cap="none" normalizeH="0" baseline="0" dirty="0" smtClean="0">
                  <a:ln>
                    <a:noFill/>
                  </a:ln>
                  <a:solidFill>
                    <a:schemeClr val="tx1"/>
                  </a:solidFill>
                  <a:effectLst/>
                  <a:latin typeface="Calibri" pitchFamily="34" charset="0"/>
                  <a:cs typeface="Calibri" pitchFamily="34" charset="0"/>
                </a:rPr>
                <a:t>esarrollan las tareas del artículo 4 del IGA </a:t>
              </a:r>
              <a:r>
                <a:rPr kumimoji="0" lang="es-CR" altLang="es-CR" sz="1050" b="1" i="0" u="none" strike="noStrike" cap="none" normalizeH="0" baseline="0" dirty="0" smtClean="0">
                  <a:ln>
                    <a:noFill/>
                  </a:ln>
                  <a:solidFill>
                    <a:schemeClr val="tx1"/>
                  </a:solidFill>
                  <a:effectLst/>
                  <a:latin typeface="Arial" pitchFamily="34" charset="0"/>
                  <a:cs typeface="Arial" pitchFamily="34" charset="0"/>
                </a:rPr>
                <a:t/>
              </a:r>
              <a:br>
                <a:rPr kumimoji="0" lang="es-CR" altLang="es-CR" sz="1050" b="1" i="0" u="none" strike="noStrike" cap="none" normalizeH="0" baseline="0" dirty="0" smtClean="0">
                  <a:ln>
                    <a:noFill/>
                  </a:ln>
                  <a:solidFill>
                    <a:schemeClr val="tx1"/>
                  </a:solidFill>
                  <a:effectLst/>
                  <a:latin typeface="Arial" pitchFamily="34" charset="0"/>
                  <a:cs typeface="Arial" pitchFamily="34" charset="0"/>
                </a:rPr>
              </a:br>
              <a:endParaRPr kumimoji="0" lang="es-CR" altLang="es-C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28" descr="Proceso de evaluación con el IRS&#10;lun 13/04/15 - lun 11/05/15"/>
            <p:cNvSpPr>
              <a:spLocks noChangeArrowheads="1"/>
            </p:cNvSpPr>
            <p:nvPr/>
          </p:nvSpPr>
          <p:spPr bwMode="auto">
            <a:xfrm>
              <a:off x="771" y="0"/>
              <a:ext cx="287" cy="33"/>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vert="horz" wrap="square" lIns="1" tIns="1" rIns="1" bIns="1"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CR" altLang="es-CR" sz="1400" b="1" i="0" u="none" strike="noStrike" cap="none" normalizeH="0" baseline="0" dirty="0" smtClean="0">
                  <a:ln>
                    <a:noFill/>
                  </a:ln>
                  <a:solidFill>
                    <a:schemeClr val="tx1"/>
                  </a:solidFill>
                  <a:effectLst/>
                  <a:latin typeface="Calibri" pitchFamily="34" charset="0"/>
                  <a:cs typeface="Calibri" pitchFamily="34" charset="0"/>
                </a:rPr>
                <a:t>Proceso de evaluación con el IRS</a:t>
              </a:r>
              <a:r>
                <a:rPr kumimoji="0" lang="es-CR" altLang="es-CR" sz="1050" b="1" i="0" u="none" strike="noStrike" cap="none" normalizeH="0" baseline="0" dirty="0" smtClean="0">
                  <a:ln>
                    <a:noFill/>
                  </a:ln>
                  <a:solidFill>
                    <a:schemeClr val="tx1"/>
                  </a:solidFill>
                  <a:effectLst/>
                  <a:latin typeface="Arial" pitchFamily="34" charset="0"/>
                  <a:cs typeface="Arial" pitchFamily="34" charset="0"/>
                </a:rPr>
                <a:t/>
              </a:r>
              <a:br>
                <a:rPr kumimoji="0" lang="es-CR" altLang="es-CR" sz="1050" b="1" i="0" u="none" strike="noStrike" cap="none" normalizeH="0" baseline="0" dirty="0" smtClean="0">
                  <a:ln>
                    <a:noFill/>
                  </a:ln>
                  <a:solidFill>
                    <a:schemeClr val="tx1"/>
                  </a:solidFill>
                  <a:effectLst/>
                  <a:latin typeface="Arial" pitchFamily="34" charset="0"/>
                  <a:cs typeface="Arial" pitchFamily="34" charset="0"/>
                </a:rPr>
              </a:br>
              <a:endParaRPr kumimoji="0" lang="es-CR" altLang="es-CR" sz="32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8" name="Group 41"/>
            <p:cNvGrpSpPr>
              <a:grpSpLocks/>
            </p:cNvGrpSpPr>
            <p:nvPr/>
          </p:nvGrpSpPr>
          <p:grpSpPr bwMode="auto">
            <a:xfrm>
              <a:off x="1041" y="21"/>
              <a:ext cx="24" cy="24"/>
              <a:chOff x="0" y="0"/>
              <a:chExt cx="100" cy="100"/>
            </a:xfrm>
          </p:grpSpPr>
          <p:sp>
            <p:nvSpPr>
              <p:cNvPr id="48" name="Freeform 43"/>
              <p:cNvSpPr>
                <a:spLocks noChangeArrowheads="1"/>
              </p:cNvSpPr>
              <p:nvPr/>
            </p:nvSpPr>
            <p:spPr bwMode="auto">
              <a:xfrm>
                <a:off x="0" y="0"/>
                <a:ext cx="100" cy="100"/>
              </a:xfrm>
              <a:custGeom>
                <a:avLst/>
                <a:gdLst>
                  <a:gd name="T0" fmla="*/ 50 w 100"/>
                  <a:gd name="T1" fmla="*/ 0 h 100"/>
                  <a:gd name="T2" fmla="*/ 100 w 100"/>
                  <a:gd name="T3" fmla="*/ 50 h 100"/>
                  <a:gd name="T4" fmla="*/ 50 w 100"/>
                  <a:gd name="T5" fmla="*/ 100 h 100"/>
                  <a:gd name="T6" fmla="*/ 0 w 100"/>
                  <a:gd name="T7" fmla="*/ 50 h 100"/>
                  <a:gd name="T8" fmla="*/ 50 w 100"/>
                  <a:gd name="T9" fmla="*/ 0 h 100"/>
                </a:gdLst>
                <a:ahLst/>
                <a:cxnLst>
                  <a:cxn ang="0">
                    <a:pos x="T0" y="T1"/>
                  </a:cxn>
                  <a:cxn ang="0">
                    <a:pos x="T2" y="T3"/>
                  </a:cxn>
                  <a:cxn ang="0">
                    <a:pos x="T4" y="T5"/>
                  </a:cxn>
                  <a:cxn ang="0">
                    <a:pos x="T6" y="T7"/>
                  </a:cxn>
                  <a:cxn ang="0">
                    <a:pos x="T8" y="T9"/>
                  </a:cxn>
                </a:cxnLst>
                <a:rect l="0" t="0" r="r" b="b"/>
                <a:pathLst>
                  <a:path w="100" h="100">
                    <a:moveTo>
                      <a:pt x="50" y="0"/>
                    </a:moveTo>
                    <a:lnTo>
                      <a:pt x="100" y="50"/>
                    </a:lnTo>
                    <a:lnTo>
                      <a:pt x="50" y="100"/>
                    </a:lnTo>
                    <a:lnTo>
                      <a:pt x="0" y="50"/>
                    </a:lnTo>
                    <a:lnTo>
                      <a:pt x="50" y="0"/>
                    </a:lnTo>
                  </a:path>
                </a:pathLst>
              </a:custGeom>
              <a:solidFill>
                <a:srgbClr val="FFFFFF"/>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49" name="Freeform 42"/>
              <p:cNvSpPr>
                <a:spLocks noChangeArrowheads="1"/>
              </p:cNvSpPr>
              <p:nvPr/>
            </p:nvSpPr>
            <p:spPr bwMode="auto">
              <a:xfrm>
                <a:off x="25" y="25"/>
                <a:ext cx="50" cy="50"/>
              </a:xfrm>
              <a:custGeom>
                <a:avLst/>
                <a:gdLst>
                  <a:gd name="T0" fmla="*/ 25 w 50"/>
                  <a:gd name="T1" fmla="*/ 0 h 50"/>
                  <a:gd name="T2" fmla="*/ 50 w 50"/>
                  <a:gd name="T3" fmla="*/ 25 h 50"/>
                  <a:gd name="T4" fmla="*/ 25 w 50"/>
                  <a:gd name="T5" fmla="*/ 50 h 50"/>
                  <a:gd name="T6" fmla="*/ 0 w 50"/>
                  <a:gd name="T7" fmla="*/ 25 h 50"/>
                  <a:gd name="T8" fmla="*/ 25 w 50"/>
                  <a:gd name="T9" fmla="*/ 0 h 50"/>
                </a:gdLst>
                <a:ahLst/>
                <a:cxnLst>
                  <a:cxn ang="0">
                    <a:pos x="T0" y="T1"/>
                  </a:cxn>
                  <a:cxn ang="0">
                    <a:pos x="T2" y="T3"/>
                  </a:cxn>
                  <a:cxn ang="0">
                    <a:pos x="T4" y="T5"/>
                  </a:cxn>
                  <a:cxn ang="0">
                    <a:pos x="T6" y="T7"/>
                  </a:cxn>
                  <a:cxn ang="0">
                    <a:pos x="T8" y="T9"/>
                  </a:cxn>
                </a:cxnLst>
                <a:rect l="0" t="0" r="r" b="b"/>
                <a:pathLst>
                  <a:path w="50" h="50">
                    <a:moveTo>
                      <a:pt x="25" y="0"/>
                    </a:moveTo>
                    <a:lnTo>
                      <a:pt x="50" y="25"/>
                    </a:lnTo>
                    <a:lnTo>
                      <a:pt x="25" y="50"/>
                    </a:lnTo>
                    <a:lnTo>
                      <a:pt x="0" y="25"/>
                    </a:lnTo>
                    <a:lnTo>
                      <a:pt x="25" y="0"/>
                    </a:lnTo>
                  </a:path>
                </a:pathLst>
              </a:custGeom>
              <a:solidFill>
                <a:srgbClr val="93ACD1"/>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grpSp>
        <p:sp>
          <p:nvSpPr>
            <p:cNvPr id="10" name="Rectangle 39" descr="Envío oficial del FACTA &#10;lun 11/05/15"/>
            <p:cNvSpPr>
              <a:spLocks noChangeArrowheads="1"/>
            </p:cNvSpPr>
            <p:nvPr/>
          </p:nvSpPr>
          <p:spPr bwMode="auto">
            <a:xfrm>
              <a:off x="853" y="120"/>
              <a:ext cx="275" cy="1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lang="es-CR" altLang="es-CR" sz="1400" b="1" dirty="0">
                  <a:solidFill>
                    <a:schemeClr val="bg1"/>
                  </a:solidFill>
                  <a:latin typeface="Calibri" pitchFamily="34" charset="0"/>
                  <a:cs typeface="Calibri" pitchFamily="34" charset="0"/>
                </a:rPr>
                <a:t>Envío oficial del FATCA </a:t>
              </a:r>
              <a:r>
                <a:rPr kumimoji="0" lang="es-CR" altLang="es-CR" sz="1400" b="0" i="0" u="none" strike="noStrike" cap="none" normalizeH="0" baseline="0" dirty="0" smtClean="0">
                  <a:ln>
                    <a:noFill/>
                  </a:ln>
                  <a:solidFill>
                    <a:schemeClr val="bg1"/>
                  </a:solidFill>
                  <a:effectLst/>
                  <a:latin typeface="Arial" pitchFamily="34" charset="0"/>
                  <a:cs typeface="Arial" pitchFamily="34" charset="0"/>
                </a:rPr>
                <a:t/>
              </a:r>
              <a:br>
                <a:rPr kumimoji="0" lang="es-CR" altLang="es-CR" sz="1400" b="0" i="0" u="none" strike="noStrike" cap="none" normalizeH="0" baseline="0" dirty="0" smtClean="0">
                  <a:ln>
                    <a:noFill/>
                  </a:ln>
                  <a:solidFill>
                    <a:schemeClr val="bg1"/>
                  </a:solidFill>
                  <a:effectLst/>
                  <a:latin typeface="Arial" pitchFamily="34" charset="0"/>
                  <a:cs typeface="Arial" pitchFamily="34" charset="0"/>
                </a:rPr>
              </a:br>
              <a:endParaRPr kumimoji="0" lang="es-CR" altLang="es-CR" sz="14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1" name="Group 36"/>
            <p:cNvGrpSpPr>
              <a:grpSpLocks/>
            </p:cNvGrpSpPr>
            <p:nvPr/>
          </p:nvGrpSpPr>
          <p:grpSpPr bwMode="auto">
            <a:xfrm>
              <a:off x="123" y="21"/>
              <a:ext cx="24" cy="24"/>
              <a:chOff x="0" y="0"/>
              <a:chExt cx="100" cy="100"/>
            </a:xfrm>
          </p:grpSpPr>
          <p:sp>
            <p:nvSpPr>
              <p:cNvPr id="46" name="Freeform 38"/>
              <p:cNvSpPr>
                <a:spLocks noChangeArrowheads="1"/>
              </p:cNvSpPr>
              <p:nvPr/>
            </p:nvSpPr>
            <p:spPr bwMode="auto">
              <a:xfrm>
                <a:off x="0" y="0"/>
                <a:ext cx="100" cy="100"/>
              </a:xfrm>
              <a:custGeom>
                <a:avLst/>
                <a:gdLst>
                  <a:gd name="T0" fmla="*/ 50 w 100"/>
                  <a:gd name="T1" fmla="*/ 0 h 100"/>
                  <a:gd name="T2" fmla="*/ 100 w 100"/>
                  <a:gd name="T3" fmla="*/ 50 h 100"/>
                  <a:gd name="T4" fmla="*/ 50 w 100"/>
                  <a:gd name="T5" fmla="*/ 100 h 100"/>
                  <a:gd name="T6" fmla="*/ 0 w 100"/>
                  <a:gd name="T7" fmla="*/ 50 h 100"/>
                  <a:gd name="T8" fmla="*/ 50 w 100"/>
                  <a:gd name="T9" fmla="*/ 0 h 100"/>
                </a:gdLst>
                <a:ahLst/>
                <a:cxnLst>
                  <a:cxn ang="0">
                    <a:pos x="T0" y="T1"/>
                  </a:cxn>
                  <a:cxn ang="0">
                    <a:pos x="T2" y="T3"/>
                  </a:cxn>
                  <a:cxn ang="0">
                    <a:pos x="T4" y="T5"/>
                  </a:cxn>
                  <a:cxn ang="0">
                    <a:pos x="T6" y="T7"/>
                  </a:cxn>
                  <a:cxn ang="0">
                    <a:pos x="T8" y="T9"/>
                  </a:cxn>
                </a:cxnLst>
                <a:rect l="0" t="0" r="r" b="b"/>
                <a:pathLst>
                  <a:path w="100" h="100">
                    <a:moveTo>
                      <a:pt x="50" y="0"/>
                    </a:moveTo>
                    <a:lnTo>
                      <a:pt x="100" y="50"/>
                    </a:lnTo>
                    <a:lnTo>
                      <a:pt x="50" y="100"/>
                    </a:lnTo>
                    <a:lnTo>
                      <a:pt x="0" y="50"/>
                    </a:lnTo>
                    <a:lnTo>
                      <a:pt x="50" y="0"/>
                    </a:lnTo>
                  </a:path>
                </a:pathLst>
              </a:custGeom>
              <a:solidFill>
                <a:srgbClr val="FFFFFF"/>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47" name="Freeform 37"/>
              <p:cNvSpPr>
                <a:spLocks noChangeArrowheads="1"/>
              </p:cNvSpPr>
              <p:nvPr/>
            </p:nvSpPr>
            <p:spPr bwMode="auto">
              <a:xfrm>
                <a:off x="25" y="25"/>
                <a:ext cx="50" cy="50"/>
              </a:xfrm>
              <a:custGeom>
                <a:avLst/>
                <a:gdLst>
                  <a:gd name="T0" fmla="*/ 25 w 50"/>
                  <a:gd name="T1" fmla="*/ 0 h 50"/>
                  <a:gd name="T2" fmla="*/ 50 w 50"/>
                  <a:gd name="T3" fmla="*/ 25 h 50"/>
                  <a:gd name="T4" fmla="*/ 25 w 50"/>
                  <a:gd name="T5" fmla="*/ 50 h 50"/>
                  <a:gd name="T6" fmla="*/ 0 w 50"/>
                  <a:gd name="T7" fmla="*/ 25 h 50"/>
                  <a:gd name="T8" fmla="*/ 25 w 50"/>
                  <a:gd name="T9" fmla="*/ 0 h 50"/>
                </a:gdLst>
                <a:ahLst/>
                <a:cxnLst>
                  <a:cxn ang="0">
                    <a:pos x="T0" y="T1"/>
                  </a:cxn>
                  <a:cxn ang="0">
                    <a:pos x="T2" y="T3"/>
                  </a:cxn>
                  <a:cxn ang="0">
                    <a:pos x="T4" y="T5"/>
                  </a:cxn>
                  <a:cxn ang="0">
                    <a:pos x="T6" y="T7"/>
                  </a:cxn>
                  <a:cxn ang="0">
                    <a:pos x="T8" y="T9"/>
                  </a:cxn>
                </a:cxnLst>
                <a:rect l="0" t="0" r="r" b="b"/>
                <a:pathLst>
                  <a:path w="50" h="50">
                    <a:moveTo>
                      <a:pt x="25" y="0"/>
                    </a:moveTo>
                    <a:lnTo>
                      <a:pt x="50" y="25"/>
                    </a:lnTo>
                    <a:lnTo>
                      <a:pt x="25" y="50"/>
                    </a:lnTo>
                    <a:lnTo>
                      <a:pt x="0" y="25"/>
                    </a:lnTo>
                    <a:lnTo>
                      <a:pt x="25" y="0"/>
                    </a:lnTo>
                  </a:path>
                </a:pathLst>
              </a:custGeom>
              <a:solidFill>
                <a:srgbClr val="93ACD1"/>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grpSp>
        <p:sp>
          <p:nvSpPr>
            <p:cNvPr id="13" name="Rectangle 34" descr="Presentación de estándares y línea de tiempo&#10;jue 18/12/14"/>
            <p:cNvSpPr>
              <a:spLocks noChangeArrowheads="1"/>
            </p:cNvSpPr>
            <p:nvPr/>
          </p:nvSpPr>
          <p:spPr bwMode="auto">
            <a:xfrm>
              <a:off x="169" y="125"/>
              <a:ext cx="527"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es-CR" altLang="es-CR" sz="1400" b="1" dirty="0" smtClean="0">
                  <a:solidFill>
                    <a:schemeClr val="bg1"/>
                  </a:solidFill>
                  <a:latin typeface="Calibri" pitchFamily="34" charset="0"/>
                  <a:cs typeface="Calibri" pitchFamily="34" charset="0"/>
                </a:rPr>
                <a:t>18/12/2014</a:t>
              </a:r>
            </a:p>
            <a:p>
              <a:pPr fontAlgn="base">
                <a:spcBef>
                  <a:spcPct val="0"/>
                </a:spcBef>
                <a:spcAft>
                  <a:spcPct val="0"/>
                </a:spcAft>
              </a:pPr>
              <a:r>
                <a:rPr lang="es-CR" altLang="es-CR" sz="1400" b="1" dirty="0" smtClean="0">
                  <a:solidFill>
                    <a:schemeClr val="bg1"/>
                  </a:solidFill>
                  <a:latin typeface="Calibri" pitchFamily="34" charset="0"/>
                  <a:cs typeface="Calibri" pitchFamily="34" charset="0"/>
                </a:rPr>
                <a:t>Segunda reunión </a:t>
              </a:r>
              <a:r>
                <a:rPr lang="es-CR" altLang="es-CR" sz="1400" b="1" dirty="0">
                  <a:solidFill>
                    <a:schemeClr val="bg1"/>
                  </a:solidFill>
                  <a:latin typeface="Calibri" pitchFamily="34" charset="0"/>
                  <a:cs typeface="Calibri" pitchFamily="34" charset="0"/>
                </a:rPr>
                <a:t>con </a:t>
              </a:r>
              <a:r>
                <a:rPr lang="es-CR" altLang="es-CR" sz="1400" b="1" dirty="0" smtClean="0">
                  <a:solidFill>
                    <a:schemeClr val="bg1"/>
                  </a:solidFill>
                  <a:latin typeface="Calibri" pitchFamily="34" charset="0"/>
                  <a:cs typeface="Calibri" pitchFamily="34" charset="0"/>
                </a:rPr>
                <a:t>contactos </a:t>
              </a:r>
            </a:p>
            <a:p>
              <a:pPr fontAlgn="base">
                <a:spcBef>
                  <a:spcPct val="0"/>
                </a:spcBef>
                <a:spcAft>
                  <a:spcPct val="0"/>
                </a:spcAft>
              </a:pPr>
              <a:r>
                <a:rPr lang="es-CR" altLang="es-CR" sz="1400" b="1" dirty="0" smtClean="0">
                  <a:solidFill>
                    <a:schemeClr val="bg1"/>
                  </a:solidFill>
                  <a:latin typeface="Calibri" pitchFamily="34" charset="0"/>
                  <a:cs typeface="Calibri" pitchFamily="34" charset="0"/>
                </a:rPr>
                <a:t>- Presentación </a:t>
              </a:r>
              <a:r>
                <a:rPr lang="es-CR" altLang="es-CR" sz="1400" b="1" dirty="0">
                  <a:solidFill>
                    <a:schemeClr val="bg1"/>
                  </a:solidFill>
                  <a:latin typeface="Calibri" pitchFamily="34" charset="0"/>
                  <a:cs typeface="Calibri" pitchFamily="34" charset="0"/>
                </a:rPr>
                <a:t>de estándares</a:t>
              </a:r>
            </a:p>
            <a:p>
              <a:pPr fontAlgn="base">
                <a:spcBef>
                  <a:spcPct val="0"/>
                </a:spcBef>
                <a:spcAft>
                  <a:spcPct val="0"/>
                </a:spcAft>
              </a:pPr>
              <a:r>
                <a:rPr lang="es-CR" sz="1400" b="1" dirty="0" smtClean="0">
                  <a:solidFill>
                    <a:schemeClr val="bg1"/>
                  </a:solidFill>
                  <a:latin typeface="Calibri" pitchFamily="34" charset="0"/>
                  <a:cs typeface="Calibri" pitchFamily="34" charset="0"/>
                </a:rPr>
                <a:t>- Se </a:t>
              </a:r>
              <a:r>
                <a:rPr lang="es-CR" sz="1400" b="1" dirty="0">
                  <a:solidFill>
                    <a:schemeClr val="bg1"/>
                  </a:solidFill>
                  <a:latin typeface="Calibri" pitchFamily="34" charset="0"/>
                  <a:cs typeface="Calibri" pitchFamily="34" charset="0"/>
                </a:rPr>
                <a:t>entregaran las fechas de la línea de </a:t>
              </a:r>
              <a:r>
                <a:rPr lang="es-CR" sz="1400" b="1" dirty="0" smtClean="0">
                  <a:solidFill>
                    <a:schemeClr val="bg1"/>
                  </a:solidFill>
                  <a:latin typeface="Calibri" pitchFamily="34" charset="0"/>
                  <a:cs typeface="Calibri" pitchFamily="34" charset="0"/>
                </a:rPr>
                <a:t>tiempo</a:t>
              </a:r>
              <a:endParaRPr lang="es-CR" altLang="es-CR" sz="1400" b="1" dirty="0">
                <a:solidFill>
                  <a:schemeClr val="bg1"/>
                </a:solidFill>
                <a:latin typeface="Calibri" pitchFamily="34" charset="0"/>
                <a:cs typeface="Calibri" pitchFamily="34" charset="0"/>
              </a:endParaRPr>
            </a:p>
          </p:txBody>
        </p:sp>
        <p:grpSp>
          <p:nvGrpSpPr>
            <p:cNvPr id="14" name="Group 31"/>
            <p:cNvGrpSpPr>
              <a:grpSpLocks/>
            </p:cNvGrpSpPr>
            <p:nvPr/>
          </p:nvGrpSpPr>
          <p:grpSpPr bwMode="auto">
            <a:xfrm>
              <a:off x="62" y="21"/>
              <a:ext cx="24" cy="24"/>
              <a:chOff x="299" y="2"/>
              <a:chExt cx="100" cy="100"/>
            </a:xfrm>
          </p:grpSpPr>
          <p:sp>
            <p:nvSpPr>
              <p:cNvPr id="44" name="Freeform 33"/>
              <p:cNvSpPr>
                <a:spLocks noChangeArrowheads="1"/>
              </p:cNvSpPr>
              <p:nvPr/>
            </p:nvSpPr>
            <p:spPr bwMode="auto">
              <a:xfrm>
                <a:off x="299" y="2"/>
                <a:ext cx="100" cy="100"/>
              </a:xfrm>
              <a:custGeom>
                <a:avLst/>
                <a:gdLst>
                  <a:gd name="T0" fmla="*/ 50 w 100"/>
                  <a:gd name="T1" fmla="*/ 0 h 100"/>
                  <a:gd name="T2" fmla="*/ 100 w 100"/>
                  <a:gd name="T3" fmla="*/ 50 h 100"/>
                  <a:gd name="T4" fmla="*/ 50 w 100"/>
                  <a:gd name="T5" fmla="*/ 100 h 100"/>
                  <a:gd name="T6" fmla="*/ 0 w 100"/>
                  <a:gd name="T7" fmla="*/ 50 h 100"/>
                  <a:gd name="T8" fmla="*/ 50 w 100"/>
                  <a:gd name="T9" fmla="*/ 0 h 100"/>
                </a:gdLst>
                <a:ahLst/>
                <a:cxnLst>
                  <a:cxn ang="0">
                    <a:pos x="T0" y="T1"/>
                  </a:cxn>
                  <a:cxn ang="0">
                    <a:pos x="T2" y="T3"/>
                  </a:cxn>
                  <a:cxn ang="0">
                    <a:pos x="T4" y="T5"/>
                  </a:cxn>
                  <a:cxn ang="0">
                    <a:pos x="T6" y="T7"/>
                  </a:cxn>
                  <a:cxn ang="0">
                    <a:pos x="T8" y="T9"/>
                  </a:cxn>
                </a:cxnLst>
                <a:rect l="0" t="0" r="r" b="b"/>
                <a:pathLst>
                  <a:path w="100" h="100">
                    <a:moveTo>
                      <a:pt x="50" y="0"/>
                    </a:moveTo>
                    <a:lnTo>
                      <a:pt x="100" y="50"/>
                    </a:lnTo>
                    <a:lnTo>
                      <a:pt x="50" y="100"/>
                    </a:lnTo>
                    <a:lnTo>
                      <a:pt x="0" y="50"/>
                    </a:lnTo>
                    <a:lnTo>
                      <a:pt x="50" y="0"/>
                    </a:lnTo>
                  </a:path>
                </a:pathLst>
              </a:custGeom>
              <a:solidFill>
                <a:srgbClr val="FFFFFF"/>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45" name="Freeform 32"/>
              <p:cNvSpPr>
                <a:spLocks noChangeArrowheads="1"/>
              </p:cNvSpPr>
              <p:nvPr/>
            </p:nvSpPr>
            <p:spPr bwMode="auto">
              <a:xfrm>
                <a:off x="326" y="27"/>
                <a:ext cx="51" cy="50"/>
              </a:xfrm>
              <a:custGeom>
                <a:avLst/>
                <a:gdLst>
                  <a:gd name="T0" fmla="*/ 25 w 50"/>
                  <a:gd name="T1" fmla="*/ 0 h 50"/>
                  <a:gd name="T2" fmla="*/ 50 w 50"/>
                  <a:gd name="T3" fmla="*/ 25 h 50"/>
                  <a:gd name="T4" fmla="*/ 25 w 50"/>
                  <a:gd name="T5" fmla="*/ 50 h 50"/>
                  <a:gd name="T6" fmla="*/ 0 w 50"/>
                  <a:gd name="T7" fmla="*/ 25 h 50"/>
                  <a:gd name="T8" fmla="*/ 25 w 50"/>
                  <a:gd name="T9" fmla="*/ 0 h 50"/>
                </a:gdLst>
                <a:ahLst/>
                <a:cxnLst>
                  <a:cxn ang="0">
                    <a:pos x="T0" y="T1"/>
                  </a:cxn>
                  <a:cxn ang="0">
                    <a:pos x="T2" y="T3"/>
                  </a:cxn>
                  <a:cxn ang="0">
                    <a:pos x="T4" y="T5"/>
                  </a:cxn>
                  <a:cxn ang="0">
                    <a:pos x="T6" y="T7"/>
                  </a:cxn>
                  <a:cxn ang="0">
                    <a:pos x="T8" y="T9"/>
                  </a:cxn>
                </a:cxnLst>
                <a:rect l="0" t="0" r="r" b="b"/>
                <a:pathLst>
                  <a:path w="50" h="50">
                    <a:moveTo>
                      <a:pt x="25" y="0"/>
                    </a:moveTo>
                    <a:lnTo>
                      <a:pt x="50" y="25"/>
                    </a:lnTo>
                    <a:lnTo>
                      <a:pt x="25" y="50"/>
                    </a:lnTo>
                    <a:lnTo>
                      <a:pt x="0" y="25"/>
                    </a:lnTo>
                    <a:lnTo>
                      <a:pt x="25" y="0"/>
                    </a:lnTo>
                  </a:path>
                </a:pathLst>
              </a:custGeom>
              <a:solidFill>
                <a:srgbClr val="93ACD1"/>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grpSp>
        <p:sp>
          <p:nvSpPr>
            <p:cNvPr id="16" name="Rectangle 29" descr="Primer convocatoria de los contactos&#10;jue 27/11/14"/>
            <p:cNvSpPr>
              <a:spLocks noChangeArrowheads="1"/>
            </p:cNvSpPr>
            <p:nvPr/>
          </p:nvSpPr>
          <p:spPr bwMode="auto">
            <a:xfrm>
              <a:off x="-77" y="123"/>
              <a:ext cx="221"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es-CR" altLang="es-CR" sz="1400" b="1" dirty="0" smtClean="0">
                  <a:solidFill>
                    <a:schemeClr val="bg1"/>
                  </a:solidFill>
                  <a:latin typeface="Calibri" pitchFamily="34" charset="0"/>
                  <a:cs typeface="Calibri" pitchFamily="34" charset="0"/>
                </a:rPr>
                <a:t>2/12/2014</a:t>
              </a:r>
            </a:p>
            <a:p>
              <a:pPr fontAlgn="base">
                <a:spcBef>
                  <a:spcPct val="0"/>
                </a:spcBef>
                <a:spcAft>
                  <a:spcPct val="0"/>
                </a:spcAft>
              </a:pPr>
              <a:r>
                <a:rPr lang="es-CR" altLang="es-CR" sz="1400" b="1" dirty="0" smtClean="0">
                  <a:solidFill>
                    <a:schemeClr val="bg1"/>
                  </a:solidFill>
                  <a:latin typeface="Calibri" pitchFamily="34" charset="0"/>
                  <a:cs typeface="Calibri" pitchFamily="34" charset="0"/>
                </a:rPr>
                <a:t>Primera reunión </a:t>
              </a:r>
            </a:p>
            <a:p>
              <a:pPr fontAlgn="base">
                <a:spcBef>
                  <a:spcPct val="0"/>
                </a:spcBef>
                <a:spcAft>
                  <a:spcPct val="0"/>
                </a:spcAft>
              </a:pPr>
              <a:r>
                <a:rPr lang="es-CR" altLang="es-CR" sz="1400" b="1" dirty="0" smtClean="0">
                  <a:solidFill>
                    <a:schemeClr val="bg1"/>
                  </a:solidFill>
                  <a:latin typeface="Calibri" pitchFamily="34" charset="0"/>
                  <a:cs typeface="Calibri" pitchFamily="34" charset="0"/>
                </a:rPr>
                <a:t>con los </a:t>
              </a:r>
              <a:r>
                <a:rPr lang="es-CR" altLang="es-CR" sz="1400" b="1" dirty="0">
                  <a:solidFill>
                    <a:schemeClr val="bg1"/>
                  </a:solidFill>
                  <a:latin typeface="Calibri" pitchFamily="34" charset="0"/>
                  <a:cs typeface="Calibri" pitchFamily="34" charset="0"/>
                </a:rPr>
                <a:t>contactos</a:t>
              </a:r>
              <a:br>
                <a:rPr lang="es-CR" altLang="es-CR" sz="1400" b="1" dirty="0">
                  <a:solidFill>
                    <a:schemeClr val="bg1"/>
                  </a:solidFill>
                  <a:latin typeface="Calibri" pitchFamily="34" charset="0"/>
                  <a:cs typeface="Calibri" pitchFamily="34" charset="0"/>
                </a:rPr>
              </a:br>
              <a:endParaRPr lang="es-CR" altLang="es-CR" sz="1400" b="1" dirty="0">
                <a:solidFill>
                  <a:schemeClr val="bg1"/>
                </a:solidFill>
                <a:latin typeface="Calibri" pitchFamily="34" charset="0"/>
                <a:cs typeface="Calibri" pitchFamily="34" charset="0"/>
              </a:endParaRPr>
            </a:p>
          </p:txBody>
        </p:sp>
        <p:sp>
          <p:nvSpPr>
            <p:cNvPr id="18" name="Rectangle 27" descr="Fase de pruebas&#10;lun 23/02/15 - vie 27/03/15"/>
            <p:cNvSpPr>
              <a:spLocks noChangeArrowheads="1"/>
            </p:cNvSpPr>
            <p:nvPr/>
          </p:nvSpPr>
          <p:spPr bwMode="auto">
            <a:xfrm>
              <a:off x="546" y="0"/>
              <a:ext cx="225" cy="3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vert="horz" wrap="square" lIns="1" tIns="1" rIns="1" bIns="1"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CR" altLang="es-CR" sz="1600" b="1" i="0" u="none" strike="noStrike" cap="none" normalizeH="0" baseline="0" dirty="0" smtClean="0">
                  <a:ln>
                    <a:noFill/>
                  </a:ln>
                  <a:solidFill>
                    <a:schemeClr val="tx1"/>
                  </a:solidFill>
                  <a:effectLst/>
                  <a:latin typeface="Calibri" pitchFamily="34" charset="0"/>
                  <a:cs typeface="Calibri" pitchFamily="34" charset="0"/>
                </a:rPr>
                <a:t>Fase de pruebas</a:t>
              </a:r>
            </a:p>
            <a:p>
              <a:pPr marL="0" marR="0" lvl="0" indent="0" algn="ctr" defTabSz="914400" rtl="0" eaLnBrk="1" fontAlgn="base" latinLnBrk="0" hangingPunct="1">
                <a:lnSpc>
                  <a:spcPct val="100000"/>
                </a:lnSpc>
                <a:spcBef>
                  <a:spcPct val="0"/>
                </a:spcBef>
                <a:spcAft>
                  <a:spcPct val="0"/>
                </a:spcAft>
                <a:buClrTx/>
                <a:buSzTx/>
                <a:buFontTx/>
                <a:buNone/>
                <a:tabLst/>
              </a:pPr>
              <a:r>
                <a:rPr lang="es-CR" altLang="es-CR" sz="1600" b="1" dirty="0" smtClean="0">
                  <a:solidFill>
                    <a:schemeClr val="tx1"/>
                  </a:solidFill>
                  <a:latin typeface="Calibri" pitchFamily="34" charset="0"/>
                  <a:cs typeface="Calibri" pitchFamily="34" charset="0"/>
                </a:rPr>
                <a:t>Entidades-BCCR</a:t>
              </a:r>
              <a:r>
                <a:rPr kumimoji="0" lang="es-CR" altLang="es-CR" sz="1100" b="1" i="0" u="none" strike="noStrike" cap="none" normalizeH="0" baseline="0" dirty="0" smtClean="0">
                  <a:ln>
                    <a:noFill/>
                  </a:ln>
                  <a:solidFill>
                    <a:schemeClr val="tx1"/>
                  </a:solidFill>
                  <a:effectLst/>
                  <a:latin typeface="Arial" pitchFamily="34" charset="0"/>
                  <a:cs typeface="Arial" pitchFamily="34" charset="0"/>
                </a:rPr>
                <a:t/>
              </a:r>
              <a:br>
                <a:rPr kumimoji="0" lang="es-CR" altLang="es-CR" sz="1100" b="1" i="0" u="none" strike="noStrike" cap="none" normalizeH="0" baseline="0" dirty="0" smtClean="0">
                  <a:ln>
                    <a:noFill/>
                  </a:ln>
                  <a:solidFill>
                    <a:schemeClr val="tx1"/>
                  </a:solidFill>
                  <a:effectLst/>
                  <a:latin typeface="Arial" pitchFamily="34" charset="0"/>
                  <a:cs typeface="Arial" pitchFamily="34" charset="0"/>
                </a:rPr>
              </a:br>
              <a:endParaRPr kumimoji="0" lang="es-CR" altLang="es-C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1" name="Freeform 24"/>
            <p:cNvSpPr>
              <a:spLocks noChangeArrowheads="1"/>
            </p:cNvSpPr>
            <p:nvPr/>
          </p:nvSpPr>
          <p:spPr bwMode="auto">
            <a:xfrm>
              <a:off x="64"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23" name="Freeform 22"/>
            <p:cNvSpPr>
              <a:spLocks noChangeArrowheads="1"/>
            </p:cNvSpPr>
            <p:nvPr/>
          </p:nvSpPr>
          <p:spPr bwMode="auto">
            <a:xfrm>
              <a:off x="153"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25" name="Freeform 20"/>
            <p:cNvSpPr>
              <a:spLocks noChangeArrowheads="1"/>
            </p:cNvSpPr>
            <p:nvPr/>
          </p:nvSpPr>
          <p:spPr bwMode="auto">
            <a:xfrm>
              <a:off x="242"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27" name="Freeform 18"/>
            <p:cNvSpPr>
              <a:spLocks noChangeArrowheads="1"/>
            </p:cNvSpPr>
            <p:nvPr/>
          </p:nvSpPr>
          <p:spPr bwMode="auto">
            <a:xfrm>
              <a:off x="331"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29" name="Freeform 16"/>
            <p:cNvSpPr>
              <a:spLocks noChangeArrowheads="1"/>
            </p:cNvSpPr>
            <p:nvPr/>
          </p:nvSpPr>
          <p:spPr bwMode="auto">
            <a:xfrm>
              <a:off x="421"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31" name="Freeform 14"/>
            <p:cNvSpPr>
              <a:spLocks noChangeArrowheads="1"/>
            </p:cNvSpPr>
            <p:nvPr/>
          </p:nvSpPr>
          <p:spPr bwMode="auto">
            <a:xfrm>
              <a:off x="510"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33" name="Freeform 12"/>
            <p:cNvSpPr>
              <a:spLocks noChangeArrowheads="1"/>
            </p:cNvSpPr>
            <p:nvPr/>
          </p:nvSpPr>
          <p:spPr bwMode="auto">
            <a:xfrm>
              <a:off x="599"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35" name="Freeform 10"/>
            <p:cNvSpPr>
              <a:spLocks noChangeArrowheads="1"/>
            </p:cNvSpPr>
            <p:nvPr/>
          </p:nvSpPr>
          <p:spPr bwMode="auto">
            <a:xfrm>
              <a:off x="688"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37" name="Freeform 8"/>
            <p:cNvSpPr>
              <a:spLocks noChangeArrowheads="1"/>
            </p:cNvSpPr>
            <p:nvPr/>
          </p:nvSpPr>
          <p:spPr bwMode="auto">
            <a:xfrm>
              <a:off x="778"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39" name="Freeform 6"/>
            <p:cNvSpPr>
              <a:spLocks noChangeArrowheads="1"/>
            </p:cNvSpPr>
            <p:nvPr/>
          </p:nvSpPr>
          <p:spPr bwMode="auto">
            <a:xfrm>
              <a:off x="867"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41" name="Freeform 4"/>
            <p:cNvSpPr>
              <a:spLocks noChangeArrowheads="1"/>
            </p:cNvSpPr>
            <p:nvPr/>
          </p:nvSpPr>
          <p:spPr bwMode="auto">
            <a:xfrm>
              <a:off x="956"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43" name="Freeform 2"/>
            <p:cNvSpPr>
              <a:spLocks noChangeArrowheads="1"/>
            </p:cNvSpPr>
            <p:nvPr/>
          </p:nvSpPr>
          <p:spPr bwMode="auto">
            <a:xfrm>
              <a:off x="1045" y="-6"/>
              <a:ext cx="0" cy="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grpSp>
      <p:cxnSp>
        <p:nvCxnSpPr>
          <p:cNvPr id="52" name="51 Conector angular"/>
          <p:cNvCxnSpPr/>
          <p:nvPr/>
        </p:nvCxnSpPr>
        <p:spPr>
          <a:xfrm rot="16200000" flipH="1">
            <a:off x="1145821" y="3800497"/>
            <a:ext cx="1533896" cy="565934"/>
          </a:xfrm>
          <a:prstGeom prst="bentConnector3">
            <a:avLst>
              <a:gd name="adj1" fmla="val 50000"/>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4" name="53 Conector angular"/>
          <p:cNvCxnSpPr/>
          <p:nvPr/>
        </p:nvCxnSpPr>
        <p:spPr>
          <a:xfrm rot="5400000">
            <a:off x="452417" y="4133953"/>
            <a:ext cx="1470412" cy="2"/>
          </a:xfrm>
          <a:prstGeom prst="bentConnector3">
            <a:avLst>
              <a:gd name="adj1" fmla="val 50000"/>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1" name="60 Conector angular"/>
          <p:cNvCxnSpPr/>
          <p:nvPr/>
        </p:nvCxnSpPr>
        <p:spPr>
          <a:xfrm rot="5400000">
            <a:off x="7737183" y="4095622"/>
            <a:ext cx="1353700" cy="2"/>
          </a:xfrm>
          <a:prstGeom prst="bentConnector3">
            <a:avLst>
              <a:gd name="adj1" fmla="val 50000"/>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59" name="Freeform 33"/>
          <p:cNvSpPr>
            <a:spLocks noChangeArrowheads="1"/>
          </p:cNvSpPr>
          <p:nvPr/>
        </p:nvSpPr>
        <p:spPr bwMode="auto">
          <a:xfrm>
            <a:off x="611560" y="3091968"/>
            <a:ext cx="177847" cy="409040"/>
          </a:xfrm>
          <a:custGeom>
            <a:avLst/>
            <a:gdLst>
              <a:gd name="T0" fmla="*/ 50 w 100"/>
              <a:gd name="T1" fmla="*/ 0 h 100"/>
              <a:gd name="T2" fmla="*/ 100 w 100"/>
              <a:gd name="T3" fmla="*/ 50 h 100"/>
              <a:gd name="T4" fmla="*/ 50 w 100"/>
              <a:gd name="T5" fmla="*/ 100 h 100"/>
              <a:gd name="T6" fmla="*/ 0 w 100"/>
              <a:gd name="T7" fmla="*/ 50 h 100"/>
              <a:gd name="T8" fmla="*/ 50 w 100"/>
              <a:gd name="T9" fmla="*/ 0 h 100"/>
            </a:gdLst>
            <a:ahLst/>
            <a:cxnLst>
              <a:cxn ang="0">
                <a:pos x="T0" y="T1"/>
              </a:cxn>
              <a:cxn ang="0">
                <a:pos x="T2" y="T3"/>
              </a:cxn>
              <a:cxn ang="0">
                <a:pos x="T4" y="T5"/>
              </a:cxn>
              <a:cxn ang="0">
                <a:pos x="T6" y="T7"/>
              </a:cxn>
              <a:cxn ang="0">
                <a:pos x="T8" y="T9"/>
              </a:cxn>
            </a:cxnLst>
            <a:rect l="0" t="0" r="r" b="b"/>
            <a:pathLst>
              <a:path w="100" h="100">
                <a:moveTo>
                  <a:pt x="50" y="0"/>
                </a:moveTo>
                <a:lnTo>
                  <a:pt x="100" y="50"/>
                </a:lnTo>
                <a:lnTo>
                  <a:pt x="50" y="100"/>
                </a:lnTo>
                <a:lnTo>
                  <a:pt x="0" y="50"/>
                </a:lnTo>
                <a:lnTo>
                  <a:pt x="50" y="0"/>
                </a:lnTo>
              </a:path>
            </a:pathLst>
          </a:custGeom>
          <a:solidFill>
            <a:srgbClr val="FFFFFF"/>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60" name="Freeform 32"/>
          <p:cNvSpPr>
            <a:spLocks noChangeArrowheads="1"/>
          </p:cNvSpPr>
          <p:nvPr/>
        </p:nvSpPr>
        <p:spPr bwMode="auto">
          <a:xfrm>
            <a:off x="659579" y="3194228"/>
            <a:ext cx="90702" cy="204520"/>
          </a:xfrm>
          <a:custGeom>
            <a:avLst/>
            <a:gdLst>
              <a:gd name="T0" fmla="*/ 25 w 50"/>
              <a:gd name="T1" fmla="*/ 0 h 50"/>
              <a:gd name="T2" fmla="*/ 50 w 50"/>
              <a:gd name="T3" fmla="*/ 25 h 50"/>
              <a:gd name="T4" fmla="*/ 25 w 50"/>
              <a:gd name="T5" fmla="*/ 50 h 50"/>
              <a:gd name="T6" fmla="*/ 0 w 50"/>
              <a:gd name="T7" fmla="*/ 25 h 50"/>
              <a:gd name="T8" fmla="*/ 25 w 50"/>
              <a:gd name="T9" fmla="*/ 0 h 50"/>
            </a:gdLst>
            <a:ahLst/>
            <a:cxnLst>
              <a:cxn ang="0">
                <a:pos x="T0" y="T1"/>
              </a:cxn>
              <a:cxn ang="0">
                <a:pos x="T2" y="T3"/>
              </a:cxn>
              <a:cxn ang="0">
                <a:pos x="T4" y="T5"/>
              </a:cxn>
              <a:cxn ang="0">
                <a:pos x="T6" y="T7"/>
              </a:cxn>
              <a:cxn ang="0">
                <a:pos x="T8" y="T9"/>
              </a:cxn>
            </a:cxnLst>
            <a:rect l="0" t="0" r="r" b="b"/>
            <a:pathLst>
              <a:path w="50" h="50">
                <a:moveTo>
                  <a:pt x="25" y="0"/>
                </a:moveTo>
                <a:lnTo>
                  <a:pt x="50" y="25"/>
                </a:lnTo>
                <a:lnTo>
                  <a:pt x="25" y="50"/>
                </a:lnTo>
                <a:lnTo>
                  <a:pt x="0" y="25"/>
                </a:lnTo>
                <a:lnTo>
                  <a:pt x="25" y="0"/>
                </a:lnTo>
              </a:path>
            </a:pathLst>
          </a:custGeom>
          <a:solidFill>
            <a:srgbClr val="93ACD1"/>
          </a:solidFill>
          <a:ln w="1">
            <a:solidFill>
              <a:srgbClr val="93ACD1"/>
            </a:solidFill>
            <a:round/>
            <a:headEnd/>
            <a:tailEnd/>
          </a:ln>
        </p:spPr>
        <p:txBody>
          <a:bodyPr vert="horz" wrap="square" lIns="91440" tIns="45720" rIns="91440" bIns="45720" numCol="1" anchor="t" anchorCtr="0" compatLnSpc="1">
            <a:prstTxWarp prst="textNoShape">
              <a:avLst/>
            </a:prstTxWarp>
          </a:bodyPr>
          <a:lstStyle/>
          <a:p>
            <a:endParaRPr lang="es-CR">
              <a:solidFill>
                <a:schemeClr val="bg1"/>
              </a:solidFill>
            </a:endParaRPr>
          </a:p>
        </p:txBody>
      </p:sp>
      <p:sp>
        <p:nvSpPr>
          <p:cNvPr id="62" name="Rectangle 29" descr="Primer convocatoria de los contactos&#10;jue 27/11/14"/>
          <p:cNvSpPr>
            <a:spLocks noChangeArrowheads="1"/>
          </p:cNvSpPr>
          <p:nvPr/>
        </p:nvSpPr>
        <p:spPr bwMode="auto">
          <a:xfrm>
            <a:off x="899592" y="1484784"/>
            <a:ext cx="4320480"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s-CR" altLang="es-CR" sz="1400" b="1" i="0" u="none" strike="noStrike" cap="none" normalizeH="0" baseline="0" dirty="0" smtClean="0">
                <a:ln>
                  <a:noFill/>
                </a:ln>
                <a:solidFill>
                  <a:schemeClr val="bg1"/>
                </a:solidFill>
                <a:effectLst/>
                <a:latin typeface="Calibri" pitchFamily="34" charset="0"/>
                <a:cs typeface="Calibri" pitchFamily="34" charset="0"/>
              </a:rPr>
              <a:t>7/11/14</a:t>
            </a:r>
          </a:p>
          <a:p>
            <a:pPr marL="0" marR="0" lvl="0" indent="0" defTabSz="914400" rtl="0" eaLnBrk="1" fontAlgn="base" latinLnBrk="0" hangingPunct="1">
              <a:lnSpc>
                <a:spcPct val="100000"/>
              </a:lnSpc>
              <a:spcBef>
                <a:spcPct val="0"/>
              </a:spcBef>
              <a:spcAft>
                <a:spcPct val="0"/>
              </a:spcAft>
              <a:buClrTx/>
              <a:buSzTx/>
              <a:buFontTx/>
              <a:buNone/>
              <a:tabLst/>
            </a:pPr>
            <a:r>
              <a:rPr kumimoji="0" lang="es-CR" altLang="es-CR" sz="1400" b="1" i="0" u="none" strike="noStrike" cap="none" normalizeH="0" baseline="0" dirty="0" smtClean="0">
                <a:ln>
                  <a:noFill/>
                </a:ln>
                <a:solidFill>
                  <a:schemeClr val="bg1"/>
                </a:solidFill>
                <a:effectLst/>
                <a:latin typeface="Calibri" pitchFamily="34" charset="0"/>
                <a:cs typeface="Calibri" pitchFamily="34" charset="0"/>
              </a:rPr>
              <a:t>Reunión</a:t>
            </a:r>
            <a:r>
              <a:rPr kumimoji="0" lang="es-CR" altLang="es-CR" sz="1400" b="1" i="0" u="none" strike="noStrike" cap="none" normalizeH="0" dirty="0" smtClean="0">
                <a:ln>
                  <a:noFill/>
                </a:ln>
                <a:solidFill>
                  <a:schemeClr val="bg1"/>
                </a:solidFill>
                <a:effectLst/>
                <a:latin typeface="Calibri" pitchFamily="34" charset="0"/>
                <a:cs typeface="Calibri" pitchFamily="34" charset="0"/>
              </a:rPr>
              <a:t> con Asociaciones Gremiales y Superintendentes</a:t>
            </a:r>
          </a:p>
          <a:p>
            <a:pPr marL="0" marR="0" lvl="0" indent="0" defTabSz="914400" rtl="0" eaLnBrk="1" fontAlgn="base" latinLnBrk="0" hangingPunct="1">
              <a:lnSpc>
                <a:spcPct val="100000"/>
              </a:lnSpc>
              <a:spcBef>
                <a:spcPct val="0"/>
              </a:spcBef>
              <a:spcAft>
                <a:spcPct val="0"/>
              </a:spcAft>
              <a:buClrTx/>
              <a:buSzTx/>
              <a:buFontTx/>
              <a:buNone/>
              <a:tabLst/>
            </a:pPr>
            <a:endParaRPr kumimoji="0" lang="es-CR" altLang="es-CR" sz="14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64" name="63 Conector angular"/>
          <p:cNvCxnSpPr/>
          <p:nvPr/>
        </p:nvCxnSpPr>
        <p:spPr>
          <a:xfrm rot="5400000" flipH="1" flipV="1">
            <a:off x="9288" y="2375090"/>
            <a:ext cx="1492575" cy="288030"/>
          </a:xfrm>
          <a:prstGeom prst="bentConnector2">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70" name="69 Abrir llave"/>
          <p:cNvSpPr/>
          <p:nvPr/>
        </p:nvSpPr>
        <p:spPr>
          <a:xfrm rot="5400000">
            <a:off x="3870531" y="166192"/>
            <a:ext cx="291869" cy="4649570"/>
          </a:xfrm>
          <a:prstGeom prst="leftBrace">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R"/>
          </a:p>
        </p:txBody>
      </p:sp>
      <p:sp>
        <p:nvSpPr>
          <p:cNvPr id="72" name="Rectangle 29" descr="Primer convocatoria de los contactos&#10;jue 27/11/14"/>
          <p:cNvSpPr>
            <a:spLocks noChangeArrowheads="1"/>
          </p:cNvSpPr>
          <p:nvPr/>
        </p:nvSpPr>
        <p:spPr bwMode="auto">
          <a:xfrm>
            <a:off x="2843808" y="2062228"/>
            <a:ext cx="2711895" cy="30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s-CR" altLang="es-CR" sz="1400" b="1" i="0" u="none" strike="noStrike" cap="none" normalizeH="0" baseline="0" dirty="0" smtClean="0">
                <a:ln>
                  <a:noFill/>
                </a:ln>
                <a:solidFill>
                  <a:schemeClr val="bg1"/>
                </a:solidFill>
                <a:effectLst/>
                <a:latin typeface="Calibri" pitchFamily="34" charset="0"/>
                <a:cs typeface="Calibri" pitchFamily="34" charset="0"/>
              </a:rPr>
              <a:t>Reuniones periódicas por definir</a:t>
            </a:r>
            <a:endParaRPr kumimoji="0" lang="es-CR" altLang="es-CR" sz="3600" b="1" i="0" u="none" strike="noStrike" cap="none" normalizeH="0" baseline="0" dirty="0" smtClean="0">
              <a:ln>
                <a:noFill/>
              </a:ln>
              <a:solidFill>
                <a:schemeClr val="bg1"/>
              </a:solidFill>
              <a:effectLst/>
              <a:latin typeface="Arial" pitchFamily="34" charset="0"/>
              <a:cs typeface="Arial" pitchFamily="34" charset="0"/>
            </a:endParaRPr>
          </a:p>
        </p:txBody>
      </p:sp>
      <p:sp>
        <p:nvSpPr>
          <p:cNvPr id="73" name="72 Abrir llave"/>
          <p:cNvSpPr/>
          <p:nvPr/>
        </p:nvSpPr>
        <p:spPr>
          <a:xfrm rot="16200000">
            <a:off x="2959242" y="2161438"/>
            <a:ext cx="583735" cy="2974844"/>
          </a:xfrm>
          <a:prstGeom prst="leftBrace">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R"/>
          </a:p>
        </p:txBody>
      </p:sp>
      <p:sp>
        <p:nvSpPr>
          <p:cNvPr id="74" name="Rectangle 34" descr="Presentación de estándares y línea de tiempo&#10;jue 18/12/14"/>
          <p:cNvSpPr>
            <a:spLocks noChangeArrowheads="1"/>
          </p:cNvSpPr>
          <p:nvPr/>
        </p:nvSpPr>
        <p:spPr bwMode="auto">
          <a:xfrm>
            <a:off x="3191853" y="3937351"/>
            <a:ext cx="3110249" cy="835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342900" marR="0" lvl="0" indent="-342900" defTabSz="914400" rtl="0" eaLnBrk="1" fontAlgn="base" latinLnBrk="0" hangingPunct="1">
              <a:lnSpc>
                <a:spcPct val="100000"/>
              </a:lnSpc>
              <a:spcBef>
                <a:spcPct val="0"/>
              </a:spcBef>
              <a:spcAft>
                <a:spcPct val="0"/>
              </a:spcAft>
              <a:buClrTx/>
              <a:buSzTx/>
              <a:buFont typeface="+mj-lt"/>
              <a:buAutoNum type="arabicPeriod"/>
              <a:tabLst/>
            </a:pPr>
            <a:r>
              <a:rPr lang="es-CR" altLang="es-CR" sz="1400" b="1" dirty="0">
                <a:solidFill>
                  <a:schemeClr val="bg1"/>
                </a:solidFill>
                <a:latin typeface="Calibri" pitchFamily="34" charset="0"/>
                <a:cs typeface="Calibri" pitchFamily="34" charset="0"/>
              </a:rPr>
              <a:t>Gestión del GIIN</a:t>
            </a:r>
          </a:p>
          <a:p>
            <a:pPr marL="342900" marR="0" lvl="0" indent="-342900" defTabSz="914400" rtl="0" eaLnBrk="1" fontAlgn="base" latinLnBrk="0" hangingPunct="1">
              <a:lnSpc>
                <a:spcPct val="100000"/>
              </a:lnSpc>
              <a:spcBef>
                <a:spcPct val="0"/>
              </a:spcBef>
              <a:spcAft>
                <a:spcPct val="0"/>
              </a:spcAft>
              <a:buClrTx/>
              <a:buSzTx/>
              <a:buFont typeface="+mj-lt"/>
              <a:buAutoNum type="arabicPeriod"/>
              <a:tabLst/>
            </a:pPr>
            <a:r>
              <a:rPr lang="es-CR" altLang="es-CR" sz="1400" b="1" dirty="0">
                <a:solidFill>
                  <a:schemeClr val="bg1"/>
                </a:solidFill>
                <a:latin typeface="Calibri" pitchFamily="34" charset="0"/>
                <a:cs typeface="Calibri" pitchFamily="34" charset="0"/>
              </a:rPr>
              <a:t>Identificar cuentas reportables</a:t>
            </a:r>
          </a:p>
          <a:p>
            <a:pPr marL="342900" marR="0" lvl="0" indent="-342900" defTabSz="914400" rtl="0" eaLnBrk="1" fontAlgn="base" latinLnBrk="0" hangingPunct="1">
              <a:lnSpc>
                <a:spcPct val="100000"/>
              </a:lnSpc>
              <a:spcBef>
                <a:spcPct val="0"/>
              </a:spcBef>
              <a:spcAft>
                <a:spcPct val="0"/>
              </a:spcAft>
              <a:buClrTx/>
              <a:buSzTx/>
              <a:buFont typeface="+mj-lt"/>
              <a:buAutoNum type="arabicPeriod"/>
              <a:tabLst/>
            </a:pPr>
            <a:r>
              <a:rPr lang="es-CR" altLang="es-CR" sz="1400" b="1" dirty="0">
                <a:solidFill>
                  <a:schemeClr val="bg1"/>
                </a:solidFill>
                <a:latin typeface="Calibri" pitchFamily="34" charset="0"/>
                <a:cs typeface="Calibri" pitchFamily="34" charset="0"/>
              </a:rPr>
              <a:t>Crear Reporte FATCA en formato </a:t>
            </a:r>
            <a:r>
              <a:rPr lang="es-CR" altLang="es-CR" sz="1400" b="1" dirty="0" smtClean="0">
                <a:solidFill>
                  <a:schemeClr val="bg1"/>
                </a:solidFill>
                <a:latin typeface="Calibri" pitchFamily="34" charset="0"/>
                <a:cs typeface="Calibri" pitchFamily="34" charset="0"/>
              </a:rPr>
              <a:t>XML</a:t>
            </a:r>
            <a:endParaRPr lang="es-CR" altLang="es-CR" sz="1400" b="1" dirty="0">
              <a:solidFill>
                <a:schemeClr val="bg1"/>
              </a:solidFill>
              <a:latin typeface="Calibri" pitchFamily="34" charset="0"/>
              <a:cs typeface="Calibri" pitchFamily="34" charset="0"/>
            </a:endParaRPr>
          </a:p>
          <a:p>
            <a:pPr marL="342900" marR="0" lvl="0" indent="-342900" defTabSz="914400" rtl="0" eaLnBrk="1" fontAlgn="base" latinLnBrk="0" hangingPunct="1">
              <a:lnSpc>
                <a:spcPct val="100000"/>
              </a:lnSpc>
              <a:spcBef>
                <a:spcPct val="0"/>
              </a:spcBef>
              <a:spcAft>
                <a:spcPct val="0"/>
              </a:spcAft>
              <a:buClrTx/>
              <a:buSzTx/>
              <a:buFont typeface="+mj-lt"/>
              <a:buAutoNum type="arabicPeriod"/>
              <a:tabLst/>
            </a:pPr>
            <a:r>
              <a:rPr lang="es-CR" altLang="es-CR" sz="1400" b="1" dirty="0">
                <a:solidFill>
                  <a:schemeClr val="bg1"/>
                </a:solidFill>
                <a:latin typeface="Calibri" pitchFamily="34" charset="0"/>
                <a:cs typeface="Calibri" pitchFamily="34" charset="0"/>
              </a:rPr>
              <a:t>Crear cliente para enviar el reporte </a:t>
            </a:r>
          </a:p>
        </p:txBody>
      </p:sp>
    </p:spTree>
    <p:extLst>
      <p:ext uri="{BB962C8B-B14F-4D97-AF65-F5344CB8AC3E}">
        <p14:creationId xmlns:p14="http://schemas.microsoft.com/office/powerpoint/2010/main" val="2227407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3200" dirty="0"/>
              <a:t>Implementación del FATCA a las Instituciones Financieras de Costa Rica</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529730576"/>
              </p:ext>
            </p:extLst>
          </p:nvPr>
        </p:nvGraphicFramePr>
        <p:xfrm>
          <a:off x="250825" y="1196752"/>
          <a:ext cx="8704263"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Diagrama"/>
          <p:cNvGraphicFramePr/>
          <p:nvPr>
            <p:extLst>
              <p:ext uri="{D42A27DB-BD31-4B8C-83A1-F6EECF244321}">
                <p14:modId xmlns:p14="http://schemas.microsoft.com/office/powerpoint/2010/main" val="1808974722"/>
              </p:ext>
            </p:extLst>
          </p:nvPr>
        </p:nvGraphicFramePr>
        <p:xfrm>
          <a:off x="4067944" y="2924944"/>
          <a:ext cx="1152128" cy="11521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11 CuadroTexto"/>
          <p:cNvSpPr txBox="1"/>
          <p:nvPr/>
        </p:nvSpPr>
        <p:spPr>
          <a:xfrm>
            <a:off x="0" y="2636912"/>
            <a:ext cx="3312368" cy="1384995"/>
          </a:xfrm>
          <a:prstGeom prst="rect">
            <a:avLst/>
          </a:prstGeom>
          <a:noFill/>
        </p:spPr>
        <p:txBody>
          <a:bodyPr wrap="square" rtlCol="0">
            <a:spAutoFit/>
          </a:bodyPr>
          <a:lstStyle/>
          <a:p>
            <a:r>
              <a:rPr lang="es-CR" sz="2800" dirty="0" smtClean="0"/>
              <a:t>Se entiende por Instituciones financieras</a:t>
            </a:r>
            <a:endParaRPr lang="es-CR" sz="2800" dirty="0"/>
          </a:p>
        </p:txBody>
      </p:sp>
      <p:sp>
        <p:nvSpPr>
          <p:cNvPr id="3" name="2 Flecha derecha"/>
          <p:cNvSpPr/>
          <p:nvPr/>
        </p:nvSpPr>
        <p:spPr>
          <a:xfrm>
            <a:off x="2110805" y="3333750"/>
            <a:ext cx="360040" cy="216024"/>
          </a:xfrm>
          <a:prstGeom prst="rightArrow">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s-CR"/>
          </a:p>
        </p:txBody>
      </p:sp>
      <p:sp>
        <p:nvSpPr>
          <p:cNvPr id="9" name="8 CuadroTexto"/>
          <p:cNvSpPr txBox="1"/>
          <p:nvPr/>
        </p:nvSpPr>
        <p:spPr>
          <a:xfrm>
            <a:off x="7310580" y="5877272"/>
            <a:ext cx="1811714" cy="430887"/>
          </a:xfrm>
          <a:prstGeom prst="rect">
            <a:avLst/>
          </a:prstGeom>
          <a:noFill/>
        </p:spPr>
        <p:txBody>
          <a:bodyPr wrap="none" rtlCol="0">
            <a:spAutoFit/>
          </a:bodyPr>
          <a:lstStyle/>
          <a:p>
            <a:r>
              <a:rPr lang="es-CR" sz="1100" dirty="0" smtClean="0">
                <a:solidFill>
                  <a:srgbClr val="FF0000"/>
                </a:solidFill>
              </a:rPr>
              <a:t> </a:t>
            </a:r>
            <a:r>
              <a:rPr lang="es-CR" sz="1100" dirty="0"/>
              <a:t>http://www.bccr.fi.cr/fatca</a:t>
            </a:r>
            <a:endParaRPr lang="es-CR" sz="1100" dirty="0">
              <a:solidFill>
                <a:srgbClr val="FF0000"/>
              </a:solidFill>
            </a:endParaRPr>
          </a:p>
          <a:p>
            <a:endParaRPr lang="es-CR" sz="1100" dirty="0">
              <a:solidFill>
                <a:srgbClr val="FF0000"/>
              </a:solidFill>
            </a:endParaRPr>
          </a:p>
        </p:txBody>
      </p:sp>
    </p:spTree>
    <p:extLst>
      <p:ext uri="{BB962C8B-B14F-4D97-AF65-F5344CB8AC3E}">
        <p14:creationId xmlns:p14="http://schemas.microsoft.com/office/powerpoint/2010/main" val="294812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1_BCCR2">
  <a:themeElements>
    <a:clrScheme name="BCCR-graficos">
      <a:dk1>
        <a:srgbClr val="000000"/>
      </a:dk1>
      <a:lt1>
        <a:srgbClr val="FFFFFF"/>
      </a:lt1>
      <a:dk2>
        <a:srgbClr val="FFFFFF"/>
      </a:dk2>
      <a:lt2>
        <a:srgbClr val="FFFFFF"/>
      </a:lt2>
      <a:accent1>
        <a:srgbClr val="3D6FA5"/>
      </a:accent1>
      <a:accent2>
        <a:srgbClr val="7CADDA"/>
      </a:accent2>
      <a:accent3>
        <a:srgbClr val="5DB3C7"/>
      </a:accent3>
      <a:accent4>
        <a:srgbClr val="A9CD69"/>
      </a:accent4>
      <a:accent5>
        <a:srgbClr val="FDD36B"/>
      </a:accent5>
      <a:accent6>
        <a:srgbClr val="FEAA5E"/>
      </a:accent6>
      <a:hlink>
        <a:srgbClr val="FFFFFF"/>
      </a:hlink>
      <a:folHlink>
        <a:srgbClr val="000000"/>
      </a:folHlink>
    </a:clrScheme>
    <a:fontScheme name="BCCR-excel">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ezcla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ezcla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ezcla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Mezcla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ezcla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CCR2">
  <a:themeElements>
    <a:clrScheme name="BCCR-graficos">
      <a:dk1>
        <a:srgbClr val="000000"/>
      </a:dk1>
      <a:lt1>
        <a:srgbClr val="FFFFFF"/>
      </a:lt1>
      <a:dk2>
        <a:srgbClr val="FFFFFF"/>
      </a:dk2>
      <a:lt2>
        <a:srgbClr val="FFFFFF"/>
      </a:lt2>
      <a:accent1>
        <a:srgbClr val="3D6FA5"/>
      </a:accent1>
      <a:accent2>
        <a:srgbClr val="7CADDA"/>
      </a:accent2>
      <a:accent3>
        <a:srgbClr val="5DB3C7"/>
      </a:accent3>
      <a:accent4>
        <a:srgbClr val="A9CD69"/>
      </a:accent4>
      <a:accent5>
        <a:srgbClr val="FDD36B"/>
      </a:accent5>
      <a:accent6>
        <a:srgbClr val="FEAA5E"/>
      </a:accent6>
      <a:hlink>
        <a:srgbClr val="FFFFFF"/>
      </a:hlink>
      <a:folHlink>
        <a:srgbClr val="000000"/>
      </a:folHlink>
    </a:clrScheme>
    <a:fontScheme name="BCCR-excel">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solidFill>
            <a:schemeClr val="tx1"/>
          </a:solidFill>
          <a:headEnd type="none" w="med" len="med"/>
          <a:tailEnd type="triangle" w="med" len="med"/>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Mezcla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ezcla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ezcla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Mezcla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ezcla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F8C9B2F7B094A45BF4A4C891857BB65" ma:contentTypeVersion="1" ma:contentTypeDescription="Crear nuevo documento." ma:contentTypeScope="" ma:versionID="0b57f6cc9d0e731f85640acacc2711e2">
  <xsd:schema xmlns:xsd="http://www.w3.org/2001/XMLSchema" xmlns:xs="http://www.w3.org/2001/XMLSchema" xmlns:p="http://schemas.microsoft.com/office/2006/metadata/properties" xmlns:ns2="8a0a4788-06ca-437b-bfc6-ffe2f4a28eed" targetNamespace="http://schemas.microsoft.com/office/2006/metadata/properties" ma:root="true" ma:fieldsID="c1e32adbda26099a4e9e31c4bc449d94" ns2:_="">
    <xsd:import namespace="8a0a4788-06ca-437b-bfc6-ffe2f4a28eed"/>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0a4788-06ca-437b-bfc6-ffe2f4a28eed"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A2AB2EFA-FE8A-417C-B26A-D841AE5F1CEA}"/>
</file>

<file path=customXml/itemProps2.xml><?xml version="1.0" encoding="utf-8"?>
<ds:datastoreItem xmlns:ds="http://schemas.openxmlformats.org/officeDocument/2006/customXml" ds:itemID="{D54745E6-6465-4E47-A1BD-3E76E5E68680}"/>
</file>

<file path=customXml/itemProps3.xml><?xml version="1.0" encoding="utf-8"?>
<ds:datastoreItem xmlns:ds="http://schemas.openxmlformats.org/officeDocument/2006/customXml" ds:itemID="{020F7987-604F-4C9C-90EB-4EE3B72C1FBD}"/>
</file>

<file path=docProps/app.xml><?xml version="1.0" encoding="utf-8"?>
<Properties xmlns="http://schemas.openxmlformats.org/officeDocument/2006/extended-properties" xmlns:vt="http://schemas.openxmlformats.org/officeDocument/2006/docPropsVTypes">
  <Template>PresentaciónBCCR-2012</Template>
  <TotalTime>6072</TotalTime>
  <Words>2052</Words>
  <Application>Microsoft Office PowerPoint</Application>
  <PresentationFormat>Presentación en pantalla (4:3)</PresentationFormat>
  <Paragraphs>376</Paragraphs>
  <Slides>39</Slides>
  <Notes>2</Notes>
  <HiddenSlides>15</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39</vt:i4>
      </vt:variant>
    </vt:vector>
  </HeadingPairs>
  <TitlesOfParts>
    <vt:vector size="47" baseType="lpstr">
      <vt:lpstr>Arial</vt:lpstr>
      <vt:lpstr>Calibri</vt:lpstr>
      <vt:lpstr>Franklin Gothic Book</vt:lpstr>
      <vt:lpstr>Palatino Linotype</vt:lpstr>
      <vt:lpstr>Wingdings</vt:lpstr>
      <vt:lpstr>Wingdings 2</vt:lpstr>
      <vt:lpstr>1_BCCR2</vt:lpstr>
      <vt:lpstr>BCCR2</vt:lpstr>
      <vt:lpstr>Presentación de PowerPoint</vt:lpstr>
      <vt:lpstr>Agenda</vt:lpstr>
      <vt:lpstr>Objetivo Fatca-IGA1</vt:lpstr>
      <vt:lpstr>Organización del proyecto</vt:lpstr>
      <vt:lpstr>Forma de trabajo</vt:lpstr>
      <vt:lpstr>Responsabilidades de los contactos</vt:lpstr>
      <vt:lpstr>Forma de trabajo</vt:lpstr>
      <vt:lpstr>Línea de tiempo</vt:lpstr>
      <vt:lpstr>Implementación del FATCA a las Instituciones Financieras de Costa Rica</vt:lpstr>
      <vt:lpstr>Aplicación del FATCA a las Instituciones Financieras de Costa Rica </vt:lpstr>
      <vt:lpstr>Aplicación del FATCA a las Instituciones Financieras de Costa Rica </vt:lpstr>
      <vt:lpstr>Aplicación del FATCA a las Instituciones Financieras de Costa Rica </vt:lpstr>
      <vt:lpstr>Aplicación del FATCA a las Instituciones Financieras de Costa Rica </vt:lpstr>
      <vt:lpstr>Aplicación del FATCA a las Instituciones Financieras de Costa Rica </vt:lpstr>
      <vt:lpstr>Documentos disponibles</vt:lpstr>
      <vt:lpstr>Presentación de PowerPoint</vt:lpstr>
      <vt:lpstr>Presentación de PowerPoint</vt:lpstr>
      <vt:lpstr>Forma de envío del reporte FATCA</vt:lpstr>
      <vt:lpstr>Presentación de PowerPoint</vt:lpstr>
      <vt:lpstr>Puntos a Desarrollar </vt:lpstr>
      <vt:lpstr>Circular Sugef 2848-2014</vt:lpstr>
      <vt:lpstr>Secreto Bancario  (Art. 615 Código de Comercio)</vt:lpstr>
      <vt:lpstr>Ámbito de Aplicación de la Ley de Protección  de la Persona Frente al Tratamiento de sus Datos Personales, Ley No. 8968</vt:lpstr>
      <vt:lpstr>Definiciones Importantes en la  Ley No. 8968</vt:lpstr>
      <vt:lpstr>Principios establecidos en la  Ley No. 8968.</vt:lpstr>
      <vt:lpstr>Excepciones a la autodeterminación informativa</vt:lpstr>
      <vt:lpstr> Transferencia de los Datos Personales:   El caso del artículo 14 de la Ley No. 8968</vt:lpstr>
      <vt:lpstr>Circular SUGEF 2966-2014  ordenando el cumplimiento  de lo establecido en el artículo 615 del Código  de Comercio y los principios previstos por la Ley No. 8968 </vt:lpstr>
      <vt:lpstr>Presentación de PowerPoint</vt:lpstr>
      <vt:lpstr>Realizar el proceso de registro FATCA para obtener el GIIN</vt:lpstr>
      <vt:lpstr>Proceso de registro FATCA</vt:lpstr>
      <vt:lpstr>Proceso de registro FATCA</vt:lpstr>
      <vt:lpstr>Proceso de registro FATCA</vt:lpstr>
      <vt:lpstr>Proceso de registro FATCA</vt:lpstr>
      <vt:lpstr>Proceso de registro FATCA</vt:lpstr>
      <vt:lpstr>Identificar cuentas</vt:lpstr>
      <vt:lpstr>Enviar reporte FATCA</vt:lpstr>
      <vt:lpstr>Cuentas reportables</vt:lpstr>
      <vt:lpstr>Información que se debe enviar</vt:lpstr>
    </vt:vector>
  </TitlesOfParts>
  <Company>BCCR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FATCA 02-12-2014 </dc:title>
  <dc:creator>CENTENO PEREZ MARCIA</dc:creator>
  <cp:lastModifiedBy>MOLINA CALDERON GUILLERMO ANDRES</cp:lastModifiedBy>
  <cp:revision>384</cp:revision>
  <dcterms:created xsi:type="dcterms:W3CDTF">2012-10-25T20:35:02Z</dcterms:created>
  <dcterms:modified xsi:type="dcterms:W3CDTF">2014-12-02T23:04:41Z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0x0101009F8C9B2F7B094A45BF4A4C891857BB65</vt:lpwstr>
  </property>
  <property fmtid="{D5CDD505-2E9C-101B-9397-08002B2CF9AE}" pid="3" name="Tipo de Documento">
    <vt:lpwstr>Diseño</vt:lpwstr>
  </property>
  <property fmtid="{D5CDD505-2E9C-101B-9397-08002B2CF9AE}" pid="4" name="Servicio">
    <vt:lpwstr>9</vt:lpwstr>
  </property>
</Properties>
</file>